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2" r:id="rId5"/>
    <p:sldId id="265" r:id="rId6"/>
    <p:sldId id="269" r:id="rId7"/>
    <p:sldId id="266" r:id="rId8"/>
    <p:sldId id="257" r:id="rId9"/>
    <p:sldId id="258" r:id="rId10"/>
    <p:sldId id="259" r:id="rId11"/>
    <p:sldId id="260" r:id="rId12"/>
    <p:sldId id="261" r:id="rId13"/>
    <p:sldId id="268" r:id="rId14"/>
    <p:sldId id="267"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8" autoAdjust="0"/>
    <p:restoredTop sz="94660"/>
  </p:normalViewPr>
  <p:slideViewPr>
    <p:cSldViewPr snapToGrid="0">
      <p:cViewPr varScale="1">
        <p:scale>
          <a:sx n="122" d="100"/>
          <a:sy n="122" d="100"/>
        </p:scale>
        <p:origin x="232"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7A34DF0C-C1F9-44AE-8C9D-60BEAB2D5AE6}"/>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xmlns="" id="{D54F8FCE-57AB-45AF-9447-D10B5FF026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xmlns="" id="{9B9FE3B4-6F3F-4F00-A085-10AC60C6F8EA}"/>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4E492327-4B46-4851-9F0A-DEA39E368F8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xmlns="" id="{5CED9C4D-2F44-43DF-A90C-0EC812F55CF8}"/>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727461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E0B8766-52C3-4400-B5B7-7952C4770D6F}"/>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xmlns="" id="{3D1898BD-7118-4474-91A9-8BB0E2B6F2D1}"/>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xmlns="" id="{93122B0D-F403-4ECD-87E1-84BAFD4F6A6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AA431C39-47D9-48E9-9CE2-45413B55D59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xmlns="" id="{87161E86-5D98-4281-8BA7-1527F4CD66F4}"/>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038659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xmlns="" id="{9B19C83D-776C-47B3-82D4-525A3D43CFB3}"/>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xmlns="" id="{C6F3821C-B6A5-4D1F-A811-543D76CE4D74}"/>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xmlns="" id="{293E6780-C1D6-4F5F-A0A7-D3B6B2310CD0}"/>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0319A7F1-D67B-46F1-95C3-55CCD2DBDF4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xmlns="" id="{C6914607-10A0-458C-A6C0-6416D3BC732C}"/>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1167423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4F10607-75A4-497D-A894-ACD068BA0F7F}"/>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xmlns="" id="{CD40BBBF-B773-42A8-8E68-788AE7555A9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xmlns="" id="{762EAE37-0FAE-42D9-B3ED-FD0BDF2E2E96}"/>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EE9FB24F-F730-420C-ABB7-B08CB3201AC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xmlns="" id="{041382A7-6A15-472A-9B73-95524C5B2463}"/>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533949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A1CFE0A-C984-4915-81DD-2A3DD5E65B6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xmlns="" id="{ED2EDD74-8FFA-4617-A646-2784898665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xmlns="" id="{C484A2B7-6446-4F02-BCDB-A3067F2F1FD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C2B28928-B83E-4A06-93BD-014B993518C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xmlns="" id="{DE6BD217-28BC-4C1F-A104-DC85AB66A2FD}"/>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806391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9D59AE0-5945-42EF-AD02-77320A9A3E53}"/>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xmlns="" id="{E99D3C0E-966D-49C6-AD90-29CD0824ED08}"/>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xmlns="" id="{B847E88F-121F-4693-BE53-A72CE3D1F722}"/>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xmlns="" id="{BBDE4E55-DF31-412D-84B9-68791FB905F8}"/>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a16="http://schemas.microsoft.com/office/drawing/2014/main" xmlns="" id="{755533B3-8730-4AF3-A035-A2A44366C496}"/>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xmlns="" id="{6CD90356-F7D6-43C9-9A87-1165C082B67F}"/>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2348886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24882DB-77A6-4456-9245-AC7ABAE99255}"/>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xmlns="" id="{757582E4-38FC-45ED-899C-7005D79D7D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xmlns="" id="{9AC2D460-723E-4B7B-8694-4A5EB07FA38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xmlns="" id="{89743DCC-F278-48D6-9858-D0137E3EB9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xmlns="" id="{9591FF41-04FF-41EE-AC15-64C9A4B41E1A}"/>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xmlns="" id="{F6B9AA5F-33D6-4607-A5EC-E53D144155CD}"/>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8" name="Fußzeilenplatzhalter 7">
            <a:extLst>
              <a:ext uri="{FF2B5EF4-FFF2-40B4-BE49-F238E27FC236}">
                <a16:creationId xmlns:a16="http://schemas.microsoft.com/office/drawing/2014/main" xmlns="" id="{A0529B26-A13E-480A-B2AA-45A0733996DB}"/>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xmlns="" id="{F2C4B842-2879-48EC-9783-B82CA587F82B}"/>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64872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9E07A346-5999-43D0-B5A0-C610A563800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xmlns="" id="{1C0F75BE-1403-44F3-9705-DE6CE733A64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4" name="Fußzeilenplatzhalter 3">
            <a:extLst>
              <a:ext uri="{FF2B5EF4-FFF2-40B4-BE49-F238E27FC236}">
                <a16:creationId xmlns:a16="http://schemas.microsoft.com/office/drawing/2014/main" xmlns="" id="{909630CD-4D92-461F-B074-E8CFF505600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xmlns="" id="{5A727BB2-1CD9-4C45-B66B-76D34B263C92}"/>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295059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xmlns="" id="{518A982A-29E6-490D-90C6-CCF2F7787DDB}"/>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3" name="Fußzeilenplatzhalter 2">
            <a:extLst>
              <a:ext uri="{FF2B5EF4-FFF2-40B4-BE49-F238E27FC236}">
                <a16:creationId xmlns:a16="http://schemas.microsoft.com/office/drawing/2014/main" xmlns="" id="{0D94A3B1-1290-4FF7-BFD6-D819A9046F46}"/>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xmlns="" id="{4ABF5463-1814-497E-8D4D-750EC4A1752C}"/>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184977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DF055605-781D-4442-B521-65151A6DC5FD}"/>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xmlns="" id="{346D4D47-0EB5-4D4A-8E24-1AA5EB631E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xmlns="" id="{D1D9A335-8F83-4C77-8C57-917E0E8BD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xmlns="" id="{3E486A9E-CE04-49FC-B9D3-5DFB9C8EC3F6}"/>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a16="http://schemas.microsoft.com/office/drawing/2014/main" xmlns="" id="{A1C0389C-BC12-4A25-9282-0C97469348C8}"/>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xmlns="" id="{926D65E8-70CC-4129-AD15-01BAF604683B}"/>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2257008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4E35FF38-D042-4BB6-BBB5-48614658F79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xmlns="" id="{9F614A2A-6947-4DAF-A8F3-3BBA7D1162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xmlns="" id="{B898CE42-8C61-4A45-B1F8-301134308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xmlns="" id="{8E036A90-4B0B-4868-BF75-119BA1CB634F}"/>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a16="http://schemas.microsoft.com/office/drawing/2014/main" xmlns="" id="{8E872EE5-CA52-44A6-84F1-D6D50BBA3C5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xmlns="" id="{29F56260-CB19-40E9-8FB2-A66A401600A1}"/>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50835067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xmlns="" id="{9C7BCB8F-CC9D-4E04-857E-469853665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xmlns="" id="{54E57553-0F33-4A59-A0E0-057F3C3A9E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xmlns="" id="{D7DB03F4-A438-40BC-BBE9-FDA0D1C87A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AB26AA-6D3C-496A-9597-D3CC58ECC976}" type="datetimeFigureOut">
              <a:rPr lang="de-DE" smtClean="0"/>
              <a:t>10.01.18</a:t>
            </a:fld>
            <a:endParaRPr lang="de-DE"/>
          </a:p>
        </p:txBody>
      </p:sp>
      <p:sp>
        <p:nvSpPr>
          <p:cNvPr id="5" name="Fußzeilenplatzhalter 4">
            <a:extLst>
              <a:ext uri="{FF2B5EF4-FFF2-40B4-BE49-F238E27FC236}">
                <a16:creationId xmlns:a16="http://schemas.microsoft.com/office/drawing/2014/main" xmlns="" id="{8861F2EB-93DD-40C2-B49D-828C5277CC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xmlns="" id="{A86FE1EA-18B6-4D24-885A-AB484C9664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875290-C9BF-423E-A96B-C8DC176F7E0F}" type="slidenum">
              <a:rPr lang="de-DE" smtClean="0"/>
              <a:t>‹#›</a:t>
            </a:fld>
            <a:endParaRPr lang="de-DE"/>
          </a:p>
        </p:txBody>
      </p:sp>
    </p:spTree>
    <p:extLst>
      <p:ext uri="{BB962C8B-B14F-4D97-AF65-F5344CB8AC3E}">
        <p14:creationId xmlns:p14="http://schemas.microsoft.com/office/powerpoint/2010/main" val="268549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5.PNG"/><Relationship Id="rId6"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E11BD9F2-6646-4F49-A556-AC3A13137EC8}"/>
              </a:ext>
            </a:extLst>
          </p:cNvPr>
          <p:cNvSpPr>
            <a:spLocks noGrp="1"/>
          </p:cNvSpPr>
          <p:nvPr>
            <p:ph type="ctrTitle"/>
          </p:nvPr>
        </p:nvSpPr>
        <p:spPr/>
        <p:txBody>
          <a:bodyPr/>
          <a:lstStyle/>
          <a:p>
            <a:r>
              <a:rPr lang="de-DE" dirty="0" err="1"/>
              <a:t>walkthrough</a:t>
            </a:r>
            <a:r>
              <a:rPr lang="de-DE" dirty="0"/>
              <a:t> </a:t>
            </a:r>
            <a:r>
              <a:rPr lang="de-DE" dirty="0" err="1"/>
              <a:t>vertical</a:t>
            </a:r>
            <a:r>
              <a:rPr lang="de-DE" dirty="0"/>
              <a:t> prototype</a:t>
            </a:r>
          </a:p>
        </p:txBody>
      </p:sp>
    </p:spTree>
    <p:extLst>
      <p:ext uri="{BB962C8B-B14F-4D97-AF65-F5344CB8AC3E}">
        <p14:creationId xmlns:p14="http://schemas.microsoft.com/office/powerpoint/2010/main" val="963671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3CEED44E-579E-4012-8C57-4B57AD441F15}"/>
              </a:ext>
            </a:extLst>
          </p:cNvPr>
          <p:cNvSpPr>
            <a:spLocks noGrp="1"/>
          </p:cNvSpPr>
          <p:nvPr>
            <p:ph type="title"/>
          </p:nvPr>
        </p:nvSpPr>
        <p:spPr>
          <a:xfrm>
            <a:off x="0" y="1"/>
            <a:ext cx="12191999" cy="1620252"/>
          </a:xfrm>
        </p:spPr>
        <p:txBody>
          <a:bodyPr>
            <a:normAutofit/>
          </a:bodyPr>
          <a:lstStyle/>
          <a:p>
            <a:r>
              <a:rPr lang="de-DE" sz="3200" dirty="0" err="1"/>
              <a:t>To</a:t>
            </a:r>
            <a:r>
              <a:rPr lang="de-DE" sz="3200" dirty="0"/>
              <a:t> </a:t>
            </a:r>
            <a:r>
              <a:rPr lang="de-DE" sz="3200" dirty="0" err="1"/>
              <a:t>join</a:t>
            </a:r>
            <a:r>
              <a:rPr lang="de-DE" sz="3200" dirty="0"/>
              <a:t> a </a:t>
            </a:r>
            <a:r>
              <a:rPr lang="de-DE" sz="3200" dirty="0" err="1"/>
              <a:t>friends</a:t>
            </a:r>
            <a:r>
              <a:rPr lang="de-DE" sz="3200" dirty="0"/>
              <a:t> </a:t>
            </a:r>
            <a:r>
              <a:rPr lang="de-DE" sz="3200" dirty="0" err="1"/>
              <a:t>shopping</a:t>
            </a:r>
            <a:r>
              <a:rPr lang="de-DE" sz="3200" dirty="0"/>
              <a:t> </a:t>
            </a:r>
            <a:r>
              <a:rPr lang="de-DE" sz="3200" dirty="0" err="1"/>
              <a:t>list</a:t>
            </a:r>
            <a:r>
              <a:rPr lang="de-DE" sz="3200" dirty="0"/>
              <a:t> </a:t>
            </a:r>
            <a:r>
              <a:rPr lang="de-DE" sz="3200" dirty="0" err="1"/>
              <a:t>you</a:t>
            </a:r>
            <a:r>
              <a:rPr lang="de-DE" sz="3200" dirty="0"/>
              <a:t> </a:t>
            </a:r>
            <a:r>
              <a:rPr lang="de-DE" sz="3200" dirty="0" err="1"/>
              <a:t>have</a:t>
            </a:r>
            <a:r>
              <a:rPr lang="de-DE" sz="3200" dirty="0"/>
              <a:t> </a:t>
            </a:r>
            <a:r>
              <a:rPr lang="de-DE" sz="3200" dirty="0" err="1"/>
              <a:t>to</a:t>
            </a:r>
            <a:r>
              <a:rPr lang="de-DE" sz="3200" dirty="0"/>
              <a:t> </a:t>
            </a:r>
            <a:r>
              <a:rPr lang="de-DE" sz="3200" dirty="0" err="1"/>
              <a:t>go</a:t>
            </a:r>
            <a:r>
              <a:rPr lang="de-DE" sz="3200" dirty="0"/>
              <a:t> </a:t>
            </a:r>
            <a:r>
              <a:rPr lang="de-DE" sz="3200" dirty="0" err="1"/>
              <a:t>to</a:t>
            </a:r>
            <a:r>
              <a:rPr lang="de-DE" sz="3200" dirty="0"/>
              <a:t> </a:t>
            </a:r>
            <a:r>
              <a:rPr lang="de-DE" sz="3200" dirty="0" err="1"/>
              <a:t>the</a:t>
            </a:r>
            <a:r>
              <a:rPr lang="de-DE" sz="3200" dirty="0"/>
              <a:t> </a:t>
            </a:r>
            <a:r>
              <a:rPr lang="de-DE" sz="3200" dirty="0" err="1"/>
              <a:t>home</a:t>
            </a:r>
            <a:r>
              <a:rPr lang="de-DE" sz="3200" dirty="0"/>
              <a:t> screen and </a:t>
            </a:r>
            <a:r>
              <a:rPr lang="de-DE" sz="3200" dirty="0" err="1"/>
              <a:t>hit</a:t>
            </a:r>
            <a:r>
              <a:rPr lang="de-DE" sz="3200" dirty="0"/>
              <a:t> </a:t>
            </a:r>
            <a:r>
              <a:rPr lang="de-DE" sz="3200" dirty="0" err="1"/>
              <a:t>the</a:t>
            </a:r>
            <a:r>
              <a:rPr lang="de-DE" sz="3200" dirty="0"/>
              <a:t> </a:t>
            </a:r>
            <a:r>
              <a:rPr lang="de-DE" sz="3200" dirty="0" err="1"/>
              <a:t>Camera</a:t>
            </a:r>
            <a:r>
              <a:rPr lang="de-DE" sz="3200" dirty="0"/>
              <a:t> </a:t>
            </a:r>
            <a:r>
              <a:rPr lang="de-DE" sz="3200" dirty="0" err="1"/>
              <a:t>symbol</a:t>
            </a:r>
            <a:r>
              <a:rPr lang="de-DE" sz="3200" dirty="0"/>
              <a:t> </a:t>
            </a:r>
            <a:r>
              <a:rPr lang="de-DE" sz="3200" dirty="0" err="1"/>
              <a:t>with</a:t>
            </a:r>
            <a:r>
              <a:rPr lang="de-DE" sz="3200" dirty="0"/>
              <a:t> a QR Code </a:t>
            </a:r>
            <a:r>
              <a:rPr lang="de-DE" sz="3200" dirty="0" err="1"/>
              <a:t>attached</a:t>
            </a:r>
            <a:r>
              <a:rPr lang="de-DE" sz="3200" dirty="0"/>
              <a:t> at </a:t>
            </a:r>
            <a:r>
              <a:rPr lang="de-DE" sz="3200" dirty="0" err="1"/>
              <a:t>the</a:t>
            </a:r>
            <a:r>
              <a:rPr lang="de-DE" sz="3200" dirty="0"/>
              <a:t> top. </a:t>
            </a:r>
            <a:r>
              <a:rPr lang="de-DE" sz="3200" dirty="0" err="1"/>
              <a:t>Then</a:t>
            </a:r>
            <a:r>
              <a:rPr lang="de-DE" sz="3200" dirty="0"/>
              <a:t> </a:t>
            </a:r>
            <a:r>
              <a:rPr lang="de-DE" sz="3200" dirty="0" err="1"/>
              <a:t>you</a:t>
            </a:r>
            <a:r>
              <a:rPr lang="de-DE" sz="3200" dirty="0"/>
              <a:t> just </a:t>
            </a:r>
            <a:r>
              <a:rPr lang="de-DE" sz="3200" dirty="0" err="1"/>
              <a:t>have</a:t>
            </a:r>
            <a:r>
              <a:rPr lang="de-DE" sz="3200" dirty="0"/>
              <a:t> </a:t>
            </a:r>
            <a:r>
              <a:rPr lang="de-DE" sz="3200" dirty="0" err="1"/>
              <a:t>to</a:t>
            </a:r>
            <a:r>
              <a:rPr lang="de-DE" sz="3200" dirty="0"/>
              <a:t> hold </a:t>
            </a:r>
            <a:r>
              <a:rPr lang="de-DE" sz="3200" dirty="0" err="1"/>
              <a:t>the</a:t>
            </a:r>
            <a:r>
              <a:rPr lang="de-DE" sz="3200" dirty="0"/>
              <a:t> </a:t>
            </a:r>
            <a:r>
              <a:rPr lang="de-DE" sz="3200" dirty="0" err="1"/>
              <a:t>phone</a:t>
            </a:r>
            <a:r>
              <a:rPr lang="de-DE" sz="3200" dirty="0"/>
              <a:t> </a:t>
            </a:r>
            <a:r>
              <a:rPr lang="de-DE" sz="3200" dirty="0" err="1"/>
              <a:t>over</a:t>
            </a:r>
            <a:r>
              <a:rPr lang="de-DE" sz="3200" dirty="0"/>
              <a:t> </a:t>
            </a:r>
            <a:r>
              <a:rPr lang="de-DE" sz="3200" dirty="0" err="1"/>
              <a:t>the</a:t>
            </a:r>
            <a:r>
              <a:rPr lang="de-DE" sz="3200" dirty="0"/>
              <a:t> QR </a:t>
            </a:r>
            <a:r>
              <a:rPr lang="de-DE" sz="3200" dirty="0" err="1"/>
              <a:t>code</a:t>
            </a:r>
            <a:r>
              <a:rPr lang="de-DE" sz="3200" dirty="0"/>
              <a:t>.</a:t>
            </a:r>
          </a:p>
        </p:txBody>
      </p:sp>
      <p:pic>
        <p:nvPicPr>
          <p:cNvPr id="5" name="Inhaltsplatzhalter 4">
            <a:extLst>
              <a:ext uri="{FF2B5EF4-FFF2-40B4-BE49-F238E27FC236}">
                <a16:creationId xmlns:a16="http://schemas.microsoft.com/office/drawing/2014/main" xmlns="" id="{D4269510-1C0B-4C35-B3CC-B84E89ED2C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9" y="2034172"/>
            <a:ext cx="2446404" cy="4351338"/>
          </a:xfrm>
        </p:spPr>
      </p:pic>
      <p:pic>
        <p:nvPicPr>
          <p:cNvPr id="7" name="Grafik 6">
            <a:extLst>
              <a:ext uri="{FF2B5EF4-FFF2-40B4-BE49-F238E27FC236}">
                <a16:creationId xmlns:a16="http://schemas.microsoft.com/office/drawing/2014/main" xmlns="" id="{6D1ABB00-8236-47F0-AFCB-C4D5E006A9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055" y="2034172"/>
            <a:ext cx="2446404" cy="4351337"/>
          </a:xfrm>
          <a:prstGeom prst="rect">
            <a:avLst/>
          </a:prstGeom>
        </p:spPr>
      </p:pic>
      <p:sp>
        <p:nvSpPr>
          <p:cNvPr id="6" name="Ellipse 5">
            <a:extLst>
              <a:ext uri="{FF2B5EF4-FFF2-40B4-BE49-F238E27FC236}">
                <a16:creationId xmlns:a16="http://schemas.microsoft.com/office/drawing/2014/main" xmlns="" id="{BD2CD27E-AA53-4623-9823-A9EF7B57A7E7}"/>
              </a:ext>
            </a:extLst>
          </p:cNvPr>
          <p:cNvSpPr/>
          <p:nvPr/>
        </p:nvSpPr>
        <p:spPr>
          <a:xfrm>
            <a:off x="2795361" y="1876925"/>
            <a:ext cx="946452" cy="8903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12318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E65D153-A02C-444C-9D76-6F6F40A6FCC3}"/>
              </a:ext>
            </a:extLst>
          </p:cNvPr>
          <p:cNvSpPr>
            <a:spLocks noGrp="1"/>
          </p:cNvSpPr>
          <p:nvPr>
            <p:ph type="title"/>
          </p:nvPr>
        </p:nvSpPr>
        <p:spPr>
          <a:xfrm>
            <a:off x="0" y="0"/>
            <a:ext cx="6853806" cy="5880683"/>
          </a:xfrm>
        </p:spPr>
        <p:txBody>
          <a:bodyPr>
            <a:normAutofit fontScale="90000"/>
          </a:bodyPr>
          <a:lstStyle/>
          <a:p>
            <a:r>
              <a:rPr lang="de-DE" dirty="0" err="1"/>
              <a:t>Instead</a:t>
            </a:r>
            <a:r>
              <a:rPr lang="de-DE" dirty="0"/>
              <a:t> </a:t>
            </a:r>
            <a:r>
              <a:rPr lang="de-DE" dirty="0" err="1"/>
              <a:t>of</a:t>
            </a:r>
            <a:r>
              <a:rPr lang="de-DE" dirty="0"/>
              <a:t> </a:t>
            </a:r>
            <a:r>
              <a:rPr lang="de-DE" dirty="0" err="1"/>
              <a:t>using</a:t>
            </a:r>
            <a:r>
              <a:rPr lang="de-DE" dirty="0"/>
              <a:t> </a:t>
            </a:r>
            <a:r>
              <a:rPr lang="de-DE" dirty="0" err="1"/>
              <a:t>the</a:t>
            </a:r>
            <a:r>
              <a:rPr lang="de-DE" dirty="0"/>
              <a:t> QR Code </a:t>
            </a:r>
            <a:r>
              <a:rPr lang="de-DE" dirty="0" err="1"/>
              <a:t>you</a:t>
            </a:r>
            <a:r>
              <a:rPr lang="de-DE" dirty="0"/>
              <a:t> </a:t>
            </a:r>
            <a:r>
              <a:rPr lang="de-DE" dirty="0" err="1"/>
              <a:t>can</a:t>
            </a:r>
            <a:r>
              <a:rPr lang="de-DE" dirty="0"/>
              <a:t> also </a:t>
            </a:r>
            <a:r>
              <a:rPr lang="de-DE" dirty="0" err="1"/>
              <a:t>invite</a:t>
            </a:r>
            <a:r>
              <a:rPr lang="de-DE" dirty="0"/>
              <a:t> </a:t>
            </a:r>
            <a:r>
              <a:rPr lang="de-DE" dirty="0" err="1"/>
              <a:t>friend</a:t>
            </a:r>
            <a:r>
              <a:rPr lang="de-DE" dirty="0"/>
              <a:t> </a:t>
            </a:r>
            <a:r>
              <a:rPr lang="de-DE" dirty="0" err="1"/>
              <a:t>with</a:t>
            </a:r>
            <a:r>
              <a:rPr lang="de-DE" dirty="0"/>
              <a:t> a link </a:t>
            </a:r>
            <a:r>
              <a:rPr lang="de-DE" dirty="0" err="1"/>
              <a:t>by</a:t>
            </a:r>
            <a:r>
              <a:rPr lang="de-DE" dirty="0"/>
              <a:t> </a:t>
            </a:r>
            <a:r>
              <a:rPr lang="de-DE" dirty="0" err="1"/>
              <a:t>pressing</a:t>
            </a:r>
            <a:r>
              <a:rPr lang="de-DE" dirty="0"/>
              <a:t> </a:t>
            </a:r>
            <a:r>
              <a:rPr lang="de-DE" dirty="0" err="1"/>
              <a:t>the</a:t>
            </a:r>
            <a:r>
              <a:rPr lang="de-DE" dirty="0"/>
              <a:t> </a:t>
            </a:r>
            <a:r>
              <a:rPr lang="de-DE" dirty="0" smtClean="0"/>
              <a:t>link </a:t>
            </a:r>
            <a:r>
              <a:rPr lang="de-DE" dirty="0" err="1" smtClean="0"/>
              <a:t>symbol</a:t>
            </a:r>
            <a:r>
              <a:rPr lang="de-DE" dirty="0" smtClean="0"/>
              <a:t> </a:t>
            </a:r>
            <a:r>
              <a:rPr lang="de-DE" dirty="0" err="1"/>
              <a:t>next</a:t>
            </a:r>
            <a:r>
              <a:rPr lang="de-DE" dirty="0"/>
              <a:t> </a:t>
            </a:r>
            <a:r>
              <a:rPr lang="de-DE" dirty="0" err="1"/>
              <a:t>to</a:t>
            </a:r>
            <a:r>
              <a:rPr lang="de-DE" dirty="0"/>
              <a:t> </a:t>
            </a:r>
            <a:r>
              <a:rPr lang="de-DE" dirty="0" err="1"/>
              <a:t>the</a:t>
            </a:r>
            <a:r>
              <a:rPr lang="de-DE" dirty="0"/>
              <a:t> QR </a:t>
            </a:r>
            <a:r>
              <a:rPr lang="de-DE" dirty="0" err="1"/>
              <a:t>code</a:t>
            </a:r>
            <a:r>
              <a:rPr lang="de-DE" dirty="0"/>
              <a:t> </a:t>
            </a:r>
            <a:r>
              <a:rPr lang="de-DE" dirty="0" err="1"/>
              <a:t>button</a:t>
            </a:r>
            <a:r>
              <a:rPr lang="de-DE" dirty="0"/>
              <a:t> in </a:t>
            </a:r>
            <a:r>
              <a:rPr lang="de-DE" dirty="0" err="1"/>
              <a:t>the</a:t>
            </a:r>
            <a:r>
              <a:rPr lang="de-DE" dirty="0"/>
              <a:t> </a:t>
            </a:r>
            <a:r>
              <a:rPr lang="de-DE" dirty="0" err="1"/>
              <a:t>share</a:t>
            </a:r>
            <a:r>
              <a:rPr lang="de-DE" dirty="0"/>
              <a:t> screen. </a:t>
            </a:r>
            <a:r>
              <a:rPr lang="de-DE" dirty="0" err="1"/>
              <a:t>That</a:t>
            </a:r>
            <a:r>
              <a:rPr lang="de-DE" dirty="0"/>
              <a:t> will </a:t>
            </a:r>
            <a:r>
              <a:rPr lang="de-DE" dirty="0" err="1"/>
              <a:t>create</a:t>
            </a:r>
            <a:r>
              <a:rPr lang="de-DE" dirty="0"/>
              <a:t> an </a:t>
            </a:r>
            <a:r>
              <a:rPr lang="de-DE" dirty="0" err="1"/>
              <a:t>invitation</a:t>
            </a:r>
            <a:r>
              <a:rPr lang="de-DE" dirty="0"/>
              <a:t> link, </a:t>
            </a:r>
            <a:r>
              <a:rPr lang="de-DE" dirty="0" err="1"/>
              <a:t>which</a:t>
            </a:r>
            <a:r>
              <a:rPr lang="de-DE" dirty="0"/>
              <a:t> </a:t>
            </a:r>
            <a:r>
              <a:rPr lang="de-DE" dirty="0" err="1"/>
              <a:t>you</a:t>
            </a:r>
            <a:r>
              <a:rPr lang="de-DE" dirty="0"/>
              <a:t> </a:t>
            </a:r>
            <a:r>
              <a:rPr lang="de-DE" dirty="0" err="1"/>
              <a:t>can</a:t>
            </a:r>
            <a:r>
              <a:rPr lang="de-DE" dirty="0"/>
              <a:t> send </a:t>
            </a:r>
            <a:r>
              <a:rPr lang="de-DE" dirty="0" err="1"/>
              <a:t>people</a:t>
            </a:r>
            <a:r>
              <a:rPr lang="de-DE" dirty="0"/>
              <a:t> </a:t>
            </a:r>
            <a:r>
              <a:rPr lang="de-DE" dirty="0" err="1"/>
              <a:t>you</a:t>
            </a:r>
            <a:r>
              <a:rPr lang="de-DE" dirty="0"/>
              <a:t> </a:t>
            </a:r>
            <a:r>
              <a:rPr lang="de-DE" dirty="0" err="1"/>
              <a:t>want</a:t>
            </a:r>
            <a:r>
              <a:rPr lang="de-DE" dirty="0"/>
              <a:t> </a:t>
            </a:r>
            <a:r>
              <a:rPr lang="de-DE" dirty="0" err="1"/>
              <a:t>to</a:t>
            </a:r>
            <a:r>
              <a:rPr lang="de-DE" dirty="0"/>
              <a:t> </a:t>
            </a:r>
            <a:r>
              <a:rPr lang="de-DE" dirty="0" err="1"/>
              <a:t>share</a:t>
            </a:r>
            <a:r>
              <a:rPr lang="de-DE" dirty="0"/>
              <a:t> </a:t>
            </a:r>
            <a:r>
              <a:rPr lang="de-DE" dirty="0" err="1"/>
              <a:t>the</a:t>
            </a:r>
            <a:r>
              <a:rPr lang="de-DE" dirty="0"/>
              <a:t> </a:t>
            </a:r>
            <a:r>
              <a:rPr lang="de-DE" dirty="0" err="1"/>
              <a:t>list</a:t>
            </a:r>
            <a:r>
              <a:rPr lang="de-DE" dirty="0"/>
              <a:t> </a:t>
            </a:r>
            <a:r>
              <a:rPr lang="de-DE" dirty="0" err="1"/>
              <a:t>with</a:t>
            </a:r>
            <a:r>
              <a:rPr lang="de-DE" dirty="0"/>
              <a:t>, </a:t>
            </a:r>
            <a:r>
              <a:rPr lang="de-DE" dirty="0" err="1"/>
              <a:t>and</a:t>
            </a:r>
            <a:r>
              <a:rPr lang="de-DE" dirty="0"/>
              <a:t> </a:t>
            </a:r>
            <a:r>
              <a:rPr lang="de-DE" dirty="0" err="1" smtClean="0"/>
              <a:t>copy</a:t>
            </a:r>
            <a:r>
              <a:rPr lang="de-DE" dirty="0" smtClean="0"/>
              <a:t> </a:t>
            </a:r>
            <a:r>
              <a:rPr lang="de-DE" dirty="0" err="1"/>
              <a:t>it</a:t>
            </a:r>
            <a:r>
              <a:rPr lang="de-DE" dirty="0"/>
              <a:t> </a:t>
            </a:r>
            <a:r>
              <a:rPr lang="de-DE" dirty="0" err="1"/>
              <a:t>to</a:t>
            </a:r>
            <a:r>
              <a:rPr lang="de-DE" dirty="0"/>
              <a:t> </a:t>
            </a:r>
            <a:r>
              <a:rPr lang="de-DE" dirty="0" err="1"/>
              <a:t>your</a:t>
            </a:r>
            <a:r>
              <a:rPr lang="de-DE" dirty="0"/>
              <a:t> </a:t>
            </a:r>
            <a:r>
              <a:rPr lang="de-DE" dirty="0" err="1"/>
              <a:t>clipboard</a:t>
            </a:r>
            <a:r>
              <a:rPr lang="de-DE" dirty="0"/>
              <a:t>.</a:t>
            </a:r>
          </a:p>
        </p:txBody>
      </p:sp>
      <p:pic>
        <p:nvPicPr>
          <p:cNvPr id="5" name="Inhaltsplatzhalter 4">
            <a:extLst>
              <a:ext uri="{FF2B5EF4-FFF2-40B4-BE49-F238E27FC236}">
                <a16:creationId xmlns:a16="http://schemas.microsoft.com/office/drawing/2014/main" xmlns="" id="{70DB09B4-9BFB-4A76-8A9A-3387EC854F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06827" y="832044"/>
            <a:ext cx="2634907" cy="4686622"/>
          </a:xfrm>
        </p:spPr>
      </p:pic>
      <p:sp>
        <p:nvSpPr>
          <p:cNvPr id="4" name="Ellipse 3">
            <a:extLst>
              <a:ext uri="{FF2B5EF4-FFF2-40B4-BE49-F238E27FC236}">
                <a16:creationId xmlns:a16="http://schemas.microsoft.com/office/drawing/2014/main" xmlns="" id="{A6393603-87E1-4864-9726-965F95E9C7D4}"/>
              </a:ext>
            </a:extLst>
          </p:cNvPr>
          <p:cNvSpPr/>
          <p:nvPr/>
        </p:nvSpPr>
        <p:spPr>
          <a:xfrm>
            <a:off x="10324655" y="689811"/>
            <a:ext cx="834157" cy="81016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3119890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88C1634-A912-4A77-92F3-F1315E7A6E61}"/>
              </a:ext>
            </a:extLst>
          </p:cNvPr>
          <p:cNvSpPr>
            <a:spLocks noGrp="1"/>
          </p:cNvSpPr>
          <p:nvPr>
            <p:ph type="title"/>
          </p:nvPr>
        </p:nvSpPr>
        <p:spPr/>
        <p:txBody>
          <a:bodyPr/>
          <a:lstStyle/>
          <a:p>
            <a:r>
              <a:rPr lang="de-DE" dirty="0" err="1"/>
              <a:t>To</a:t>
            </a:r>
            <a:r>
              <a:rPr lang="de-DE" dirty="0"/>
              <a:t> send a </a:t>
            </a:r>
            <a:r>
              <a:rPr lang="de-DE" dirty="0" err="1"/>
              <a:t>notification</a:t>
            </a:r>
            <a:r>
              <a:rPr lang="de-DE" dirty="0"/>
              <a:t> </a:t>
            </a:r>
            <a:r>
              <a:rPr lang="de-DE" dirty="0" err="1"/>
              <a:t>click</a:t>
            </a:r>
            <a:r>
              <a:rPr lang="de-DE" dirty="0"/>
              <a:t> on </a:t>
            </a:r>
            <a:r>
              <a:rPr lang="de-DE" dirty="0" err="1"/>
              <a:t>the</a:t>
            </a:r>
            <a:r>
              <a:rPr lang="de-DE" dirty="0"/>
              <a:t> „</a:t>
            </a:r>
            <a:r>
              <a:rPr lang="de-DE" dirty="0" err="1"/>
              <a:t>I‘m</a:t>
            </a:r>
            <a:r>
              <a:rPr lang="de-DE" dirty="0"/>
              <a:t> </a:t>
            </a:r>
            <a:r>
              <a:rPr lang="de-DE" dirty="0" err="1"/>
              <a:t>going</a:t>
            </a:r>
            <a:r>
              <a:rPr lang="de-DE" dirty="0"/>
              <a:t> </a:t>
            </a:r>
            <a:r>
              <a:rPr lang="de-DE" dirty="0" err="1"/>
              <a:t>shopping</a:t>
            </a:r>
            <a:r>
              <a:rPr lang="de-DE" dirty="0"/>
              <a:t>!“ </a:t>
            </a:r>
            <a:r>
              <a:rPr lang="de-DE" dirty="0" err="1" smtClean="0"/>
              <a:t>button</a:t>
            </a:r>
            <a:r>
              <a:rPr lang="de-DE" dirty="0" smtClean="0"/>
              <a:t> </a:t>
            </a:r>
            <a:r>
              <a:rPr lang="de-DE" dirty="0" err="1" smtClean="0"/>
              <a:t>and</a:t>
            </a:r>
            <a:r>
              <a:rPr lang="de-DE" dirty="0" smtClean="0"/>
              <a:t> </a:t>
            </a:r>
            <a:r>
              <a:rPr lang="de-DE" dirty="0" err="1"/>
              <a:t>confirm</a:t>
            </a:r>
            <a:r>
              <a:rPr lang="de-DE" dirty="0"/>
              <a:t> </a:t>
            </a:r>
            <a:r>
              <a:rPr lang="de-DE" dirty="0" err="1"/>
              <a:t>with</a:t>
            </a:r>
            <a:r>
              <a:rPr lang="de-DE" dirty="0"/>
              <a:t> </a:t>
            </a:r>
            <a:r>
              <a:rPr lang="de-DE" dirty="0" err="1"/>
              <a:t>yes</a:t>
            </a:r>
            <a:r>
              <a:rPr lang="de-DE" dirty="0"/>
              <a:t>.</a:t>
            </a:r>
          </a:p>
        </p:txBody>
      </p:sp>
      <p:pic>
        <p:nvPicPr>
          <p:cNvPr id="5" name="Inhaltsplatzhalter 4">
            <a:extLst>
              <a:ext uri="{FF2B5EF4-FFF2-40B4-BE49-F238E27FC236}">
                <a16:creationId xmlns:a16="http://schemas.microsoft.com/office/drawing/2014/main" xmlns="" id="{67BEC556-CAB4-40ED-B693-9ADAE1C443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1537"/>
            <a:ext cx="2446404" cy="4351338"/>
          </a:xfrm>
        </p:spPr>
      </p:pic>
      <p:pic>
        <p:nvPicPr>
          <p:cNvPr id="7" name="Grafik 6">
            <a:extLst>
              <a:ext uri="{FF2B5EF4-FFF2-40B4-BE49-F238E27FC236}">
                <a16:creationId xmlns:a16="http://schemas.microsoft.com/office/drawing/2014/main" xmlns="" id="{E7C5C9E0-970D-4C05-9DC8-5E2973F21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141536"/>
            <a:ext cx="2446405" cy="4351339"/>
          </a:xfrm>
          <a:prstGeom prst="rect">
            <a:avLst/>
          </a:prstGeom>
        </p:spPr>
      </p:pic>
      <p:pic>
        <p:nvPicPr>
          <p:cNvPr id="9" name="Grafik 8">
            <a:extLst>
              <a:ext uri="{FF2B5EF4-FFF2-40B4-BE49-F238E27FC236}">
                <a16:creationId xmlns:a16="http://schemas.microsoft.com/office/drawing/2014/main" xmlns="" id="{723C202F-6766-434A-9693-D83812C2FA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0939" y="2141536"/>
            <a:ext cx="2446405" cy="4351339"/>
          </a:xfrm>
          <a:prstGeom prst="rect">
            <a:avLst/>
          </a:prstGeom>
        </p:spPr>
      </p:pic>
    </p:spTree>
    <p:extLst>
      <p:ext uri="{BB962C8B-B14F-4D97-AF65-F5344CB8AC3E}">
        <p14:creationId xmlns:p14="http://schemas.microsoft.com/office/powerpoint/2010/main" val="225919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4EE1D5BA-107C-42E1-9860-76D799FB8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5396" y="2178551"/>
            <a:ext cx="2446404" cy="4351338"/>
          </a:xfrm>
        </p:spPr>
      </p:pic>
      <p:pic>
        <p:nvPicPr>
          <p:cNvPr id="7" name="Grafik 6">
            <a:extLst>
              <a:ext uri="{FF2B5EF4-FFF2-40B4-BE49-F238E27FC236}">
                <a16:creationId xmlns:a16="http://schemas.microsoft.com/office/drawing/2014/main" xmlns="" id="{D27E4D4B-1719-4223-A9CC-E3DEFC92C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0201" y="2178551"/>
            <a:ext cx="2446404" cy="4351337"/>
          </a:xfrm>
          <a:prstGeom prst="rect">
            <a:avLst/>
          </a:prstGeom>
        </p:spPr>
      </p:pic>
      <p:sp>
        <p:nvSpPr>
          <p:cNvPr id="8" name="Textfeld 7">
            <a:extLst>
              <a:ext uri="{FF2B5EF4-FFF2-40B4-BE49-F238E27FC236}">
                <a16:creationId xmlns:a16="http://schemas.microsoft.com/office/drawing/2014/main" xmlns="" id="{D0FB3661-37F2-421B-A14D-09210B2684A3}"/>
              </a:ext>
            </a:extLst>
          </p:cNvPr>
          <p:cNvSpPr txBox="1"/>
          <p:nvPr/>
        </p:nvSpPr>
        <p:spPr>
          <a:xfrm>
            <a:off x="1540042" y="385011"/>
            <a:ext cx="9529011" cy="1200329"/>
          </a:xfrm>
          <a:prstGeom prst="rect">
            <a:avLst/>
          </a:prstGeom>
          <a:noFill/>
        </p:spPr>
        <p:txBody>
          <a:bodyPr wrap="square" rtlCol="0">
            <a:spAutoFit/>
          </a:bodyPr>
          <a:lstStyle/>
          <a:p>
            <a:r>
              <a:rPr lang="de-DE" sz="3600" dirty="0">
                <a:latin typeface="+mj-lt"/>
              </a:rPr>
              <a:t>Delete </a:t>
            </a:r>
            <a:r>
              <a:rPr lang="de-DE" sz="3600" dirty="0" err="1">
                <a:latin typeface="+mj-lt"/>
              </a:rPr>
              <a:t>contacts</a:t>
            </a:r>
            <a:r>
              <a:rPr lang="de-DE" sz="3600" dirty="0">
                <a:latin typeface="+mj-lt"/>
              </a:rPr>
              <a:t> </a:t>
            </a:r>
            <a:r>
              <a:rPr lang="de-DE" sz="3600" dirty="0" err="1">
                <a:latin typeface="+mj-lt"/>
              </a:rPr>
              <a:t>from</a:t>
            </a:r>
            <a:r>
              <a:rPr lang="de-DE" sz="3600" dirty="0">
                <a:latin typeface="+mj-lt"/>
              </a:rPr>
              <a:t> a </a:t>
            </a:r>
            <a:r>
              <a:rPr lang="de-DE" sz="3600" dirty="0" err="1">
                <a:latin typeface="+mj-lt"/>
              </a:rPr>
              <a:t>list</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„x“ </a:t>
            </a:r>
            <a:r>
              <a:rPr lang="de-DE" sz="3600" dirty="0" smtClean="0">
                <a:latin typeface="+mj-lt"/>
              </a:rPr>
              <a:t>on </a:t>
            </a:r>
            <a:r>
              <a:rPr lang="de-DE" sz="3600" dirty="0" err="1" smtClean="0">
                <a:latin typeface="+mj-lt"/>
              </a:rPr>
              <a:t>the</a:t>
            </a:r>
            <a:r>
              <a:rPr lang="de-DE" sz="3600" dirty="0" smtClean="0">
                <a:latin typeface="+mj-lt"/>
              </a:rPr>
              <a:t> </a:t>
            </a:r>
            <a:r>
              <a:rPr lang="de-DE" sz="3600" dirty="0" err="1" smtClean="0">
                <a:latin typeface="+mj-lt"/>
              </a:rPr>
              <a:t>right</a:t>
            </a:r>
            <a:r>
              <a:rPr lang="de-DE" sz="3600" dirty="0" smtClean="0">
                <a:latin typeface="+mj-lt"/>
              </a:rPr>
              <a:t>.</a:t>
            </a:r>
            <a:endParaRPr lang="de-DE" sz="3600" dirty="0">
              <a:latin typeface="+mj-lt"/>
            </a:endParaRPr>
          </a:p>
        </p:txBody>
      </p:sp>
      <p:sp>
        <p:nvSpPr>
          <p:cNvPr id="9" name="Ellipse 8">
            <a:extLst>
              <a:ext uri="{FF2B5EF4-FFF2-40B4-BE49-F238E27FC236}">
                <a16:creationId xmlns:a16="http://schemas.microsoft.com/office/drawing/2014/main" xmlns="" id="{284BDF10-D6B4-4EE2-870F-ECE8913ECB49}"/>
              </a:ext>
            </a:extLst>
          </p:cNvPr>
          <p:cNvSpPr/>
          <p:nvPr/>
        </p:nvSpPr>
        <p:spPr>
          <a:xfrm>
            <a:off x="4278032" y="3176335"/>
            <a:ext cx="711030" cy="8262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97795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3FE74293-D5C9-43E0-85F3-A68C399199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381" y="2338973"/>
            <a:ext cx="2446404" cy="4351338"/>
          </a:xfrm>
        </p:spPr>
      </p:pic>
      <p:pic>
        <p:nvPicPr>
          <p:cNvPr id="7" name="Grafik 6">
            <a:extLst>
              <a:ext uri="{FF2B5EF4-FFF2-40B4-BE49-F238E27FC236}">
                <a16:creationId xmlns:a16="http://schemas.microsoft.com/office/drawing/2014/main" xmlns="" id="{BF25D46E-5BA1-4610-9FF2-7EFBE9428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155" y="2338971"/>
            <a:ext cx="2446405" cy="4351339"/>
          </a:xfrm>
          <a:prstGeom prst="rect">
            <a:avLst/>
          </a:prstGeom>
        </p:spPr>
      </p:pic>
      <p:sp>
        <p:nvSpPr>
          <p:cNvPr id="11" name="Textfeld 10">
            <a:extLst>
              <a:ext uri="{FF2B5EF4-FFF2-40B4-BE49-F238E27FC236}">
                <a16:creationId xmlns:a16="http://schemas.microsoft.com/office/drawing/2014/main" xmlns="" id="{6ADDCE06-3185-4F2E-AC72-1D04B9EB2299}"/>
              </a:ext>
            </a:extLst>
          </p:cNvPr>
          <p:cNvSpPr txBox="1"/>
          <p:nvPr/>
        </p:nvSpPr>
        <p:spPr>
          <a:xfrm>
            <a:off x="685381" y="167689"/>
            <a:ext cx="9946106" cy="1754326"/>
          </a:xfrm>
          <a:prstGeom prst="rect">
            <a:avLst/>
          </a:prstGeom>
          <a:noFill/>
        </p:spPr>
        <p:txBody>
          <a:bodyPr wrap="square" rtlCol="0">
            <a:spAutoFit/>
          </a:bodyPr>
          <a:lstStyle/>
          <a:p>
            <a:r>
              <a:rPr lang="de-DE" sz="3600" dirty="0">
                <a:latin typeface="+mj-lt"/>
              </a:rPr>
              <a:t>Edit </a:t>
            </a:r>
            <a:r>
              <a:rPr lang="de-DE" sz="3600" dirty="0" err="1">
                <a:latin typeface="+mj-lt"/>
              </a:rPr>
              <a:t>your</a:t>
            </a:r>
            <a:r>
              <a:rPr lang="de-DE" sz="3600" dirty="0">
                <a:latin typeface="+mj-lt"/>
              </a:rPr>
              <a:t> Profile </a:t>
            </a:r>
            <a:r>
              <a:rPr lang="de-DE" sz="3600" dirty="0" err="1">
                <a:latin typeface="+mj-lt"/>
              </a:rPr>
              <a:t>information</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picture</a:t>
            </a:r>
            <a:r>
              <a:rPr lang="de-DE" sz="3600" dirty="0">
                <a:latin typeface="+mj-lt"/>
              </a:rPr>
              <a:t>, and </a:t>
            </a:r>
            <a:r>
              <a:rPr lang="de-DE" sz="3600" dirty="0" err="1">
                <a:latin typeface="+mj-lt"/>
              </a:rPr>
              <a:t>the</a:t>
            </a:r>
            <a:r>
              <a:rPr lang="de-DE" sz="3600" dirty="0">
                <a:latin typeface="+mj-lt"/>
              </a:rPr>
              <a:t> </a:t>
            </a:r>
            <a:r>
              <a:rPr lang="de-DE" sz="3600" dirty="0" err="1">
                <a:latin typeface="+mj-lt"/>
              </a:rPr>
              <a:t>pen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name</a:t>
            </a:r>
            <a:r>
              <a:rPr lang="de-DE" sz="3600" dirty="0">
                <a:latin typeface="+mj-lt"/>
              </a:rPr>
              <a:t>.</a:t>
            </a:r>
          </a:p>
        </p:txBody>
      </p:sp>
      <p:sp>
        <p:nvSpPr>
          <p:cNvPr id="13" name="Ellipse 12">
            <a:extLst>
              <a:ext uri="{FF2B5EF4-FFF2-40B4-BE49-F238E27FC236}">
                <a16:creationId xmlns:a16="http://schemas.microsoft.com/office/drawing/2014/main" xmlns="" id="{02BA8AE4-1EBF-404B-AC72-E838813384DA}"/>
              </a:ext>
            </a:extLst>
          </p:cNvPr>
          <p:cNvSpPr/>
          <p:nvPr/>
        </p:nvSpPr>
        <p:spPr>
          <a:xfrm>
            <a:off x="2020450" y="3034740"/>
            <a:ext cx="689778" cy="6016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14" name="Ellipse 13">
            <a:extLst>
              <a:ext uri="{FF2B5EF4-FFF2-40B4-BE49-F238E27FC236}">
                <a16:creationId xmlns:a16="http://schemas.microsoft.com/office/drawing/2014/main" xmlns="" id="{C45E38F6-B412-42A7-8E5D-174079DEBE16}"/>
              </a:ext>
            </a:extLst>
          </p:cNvPr>
          <p:cNvSpPr/>
          <p:nvPr/>
        </p:nvSpPr>
        <p:spPr>
          <a:xfrm>
            <a:off x="2256731" y="4332120"/>
            <a:ext cx="617589" cy="60888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3" name="Grafik 2">
            <a:extLst>
              <a:ext uri="{FF2B5EF4-FFF2-40B4-BE49-F238E27FC236}">
                <a16:creationId xmlns:a16="http://schemas.microsoft.com/office/drawing/2014/main" xmlns="" id="{784A492A-76A0-43BF-81AE-89A27F6F5A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6930" y="2338971"/>
            <a:ext cx="2446404" cy="4351338"/>
          </a:xfrm>
          <a:prstGeom prst="rect">
            <a:avLst/>
          </a:prstGeom>
        </p:spPr>
      </p:pic>
      <p:pic>
        <p:nvPicPr>
          <p:cNvPr id="6" name="Grafik 5">
            <a:extLst>
              <a:ext uri="{FF2B5EF4-FFF2-40B4-BE49-F238E27FC236}">
                <a16:creationId xmlns:a16="http://schemas.microsoft.com/office/drawing/2014/main" xmlns="" id="{0C02DAD3-DC07-443F-BCCF-350F796526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8724" y="2338971"/>
            <a:ext cx="2446404" cy="4351337"/>
          </a:xfrm>
          <a:prstGeom prst="rect">
            <a:avLst/>
          </a:prstGeom>
        </p:spPr>
      </p:pic>
    </p:spTree>
    <p:extLst>
      <p:ext uri="{BB962C8B-B14F-4D97-AF65-F5344CB8AC3E}">
        <p14:creationId xmlns:p14="http://schemas.microsoft.com/office/powerpoint/2010/main" val="3887259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1722BA0-0BFA-4E16-A7B2-7CBE3C681956}"/>
              </a:ext>
            </a:extLst>
          </p:cNvPr>
          <p:cNvSpPr>
            <a:spLocks noGrp="1"/>
          </p:cNvSpPr>
          <p:nvPr>
            <p:ph type="title"/>
          </p:nvPr>
        </p:nvSpPr>
        <p:spPr>
          <a:xfrm>
            <a:off x="196516" y="449346"/>
            <a:ext cx="5129463" cy="982412"/>
          </a:xfrm>
        </p:spPr>
        <p:txBody>
          <a:bodyPr>
            <a:noAutofit/>
          </a:bodyPr>
          <a:lstStyle/>
          <a:p>
            <a:r>
              <a:rPr lang="de-DE" sz="3600" dirty="0"/>
              <a:t>Home Screen </a:t>
            </a:r>
            <a:r>
              <a:rPr lang="de-DE" sz="3600" dirty="0" err="1"/>
              <a:t>with</a:t>
            </a:r>
            <a:r>
              <a:rPr lang="de-DE" sz="3600" dirty="0"/>
              <a:t> all </a:t>
            </a:r>
            <a:r>
              <a:rPr lang="de-DE" sz="3600" dirty="0" err="1"/>
              <a:t>existing</a:t>
            </a:r>
            <a:r>
              <a:rPr lang="de-DE" sz="3600" dirty="0"/>
              <a:t> </a:t>
            </a:r>
            <a:r>
              <a:rPr lang="de-DE" sz="3600" dirty="0" err="1"/>
              <a:t>shopping</a:t>
            </a:r>
            <a:r>
              <a:rPr lang="de-DE" sz="3600" dirty="0"/>
              <a:t> </a:t>
            </a:r>
            <a:r>
              <a:rPr lang="de-DE" sz="3600" dirty="0" err="1"/>
              <a:t>lists</a:t>
            </a:r>
            <a:r>
              <a:rPr lang="de-DE" sz="3600" dirty="0"/>
              <a:t>.</a:t>
            </a:r>
          </a:p>
        </p:txBody>
      </p:sp>
      <p:pic>
        <p:nvPicPr>
          <p:cNvPr id="9" name="Inhaltsplatzhalter 8">
            <a:extLst>
              <a:ext uri="{FF2B5EF4-FFF2-40B4-BE49-F238E27FC236}">
                <a16:creationId xmlns:a16="http://schemas.microsoft.com/office/drawing/2014/main" xmlns="" id="{02EA127D-A069-4E29-B438-D3F71133EC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57316"/>
            <a:ext cx="2446404" cy="4351338"/>
          </a:xfrm>
        </p:spPr>
      </p:pic>
      <p:pic>
        <p:nvPicPr>
          <p:cNvPr id="11" name="Grafik 10">
            <a:extLst>
              <a:ext uri="{FF2B5EF4-FFF2-40B4-BE49-F238E27FC236}">
                <a16:creationId xmlns:a16="http://schemas.microsoft.com/office/drawing/2014/main" xmlns="" id="{F849C4E5-6D3D-453D-A8F1-73B995FE94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057315"/>
            <a:ext cx="2446405" cy="4351339"/>
          </a:xfrm>
          <a:prstGeom prst="rect">
            <a:avLst/>
          </a:prstGeom>
        </p:spPr>
      </p:pic>
      <p:sp>
        <p:nvSpPr>
          <p:cNvPr id="12" name="Textfeld 11">
            <a:extLst>
              <a:ext uri="{FF2B5EF4-FFF2-40B4-BE49-F238E27FC236}">
                <a16:creationId xmlns:a16="http://schemas.microsoft.com/office/drawing/2014/main" xmlns="" id="{C8C20C57-DD10-4638-842A-89AE9AB20567}"/>
              </a:ext>
            </a:extLst>
          </p:cNvPr>
          <p:cNvSpPr txBox="1"/>
          <p:nvPr/>
        </p:nvSpPr>
        <p:spPr>
          <a:xfrm>
            <a:off x="4940968" y="302990"/>
            <a:ext cx="7054516" cy="1754326"/>
          </a:xfrm>
          <a:prstGeom prst="rect">
            <a:avLst/>
          </a:prstGeom>
          <a:noFill/>
        </p:spPr>
        <p:txBody>
          <a:bodyPr wrap="square" rtlCol="0">
            <a:spAutoFit/>
          </a:bodyPr>
          <a:lstStyle/>
          <a:p>
            <a:r>
              <a:rPr lang="de-DE" sz="3600" dirty="0">
                <a:latin typeface="+mj-lt"/>
              </a:rPr>
              <a:t>Add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at </a:t>
            </a:r>
            <a:r>
              <a:rPr lang="de-DE" sz="3600" dirty="0" err="1">
                <a:latin typeface="+mj-lt"/>
              </a:rPr>
              <a:t>the</a:t>
            </a:r>
            <a:r>
              <a:rPr lang="de-DE" sz="3600" dirty="0">
                <a:latin typeface="+mj-lt"/>
              </a:rPr>
              <a:t> </a:t>
            </a:r>
            <a:r>
              <a:rPr lang="de-DE" sz="3600" dirty="0" err="1">
                <a:latin typeface="+mj-lt"/>
              </a:rPr>
              <a:t>bottom</a:t>
            </a:r>
            <a:r>
              <a:rPr lang="de-DE" sz="3600" dirty="0">
                <a:latin typeface="+mj-lt"/>
              </a:rPr>
              <a:t>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confirm</a:t>
            </a:r>
            <a:r>
              <a:rPr lang="de-DE" sz="3600" dirty="0">
                <a:latin typeface="+mj-lt"/>
              </a:rPr>
              <a:t> </a:t>
            </a:r>
            <a:r>
              <a:rPr lang="de-DE" sz="3600" dirty="0" smtClean="0">
                <a:latin typeface="+mj-lt"/>
              </a:rPr>
              <a:t>„</a:t>
            </a:r>
            <a:r>
              <a:rPr lang="de-DE" sz="3600" dirty="0" err="1" smtClean="0">
                <a:latin typeface="+mj-lt"/>
              </a:rPr>
              <a:t>Done</a:t>
            </a:r>
            <a:r>
              <a:rPr lang="de-DE" sz="3600" dirty="0" smtClean="0">
                <a:latin typeface="+mj-lt"/>
              </a:rPr>
              <a:t>“ </a:t>
            </a:r>
            <a:r>
              <a:rPr lang="de-DE" sz="3600" dirty="0" err="1" smtClean="0">
                <a:latin typeface="+mj-lt"/>
              </a:rPr>
              <a:t>or</a:t>
            </a:r>
            <a:r>
              <a:rPr lang="de-DE" sz="3600" dirty="0" smtClean="0">
                <a:latin typeface="+mj-lt"/>
              </a:rPr>
              <a:t> „Return“.</a:t>
            </a:r>
            <a:endParaRPr lang="de-DE" sz="3600" dirty="0">
              <a:latin typeface="+mj-lt"/>
            </a:endParaRPr>
          </a:p>
        </p:txBody>
      </p:sp>
      <p:pic>
        <p:nvPicPr>
          <p:cNvPr id="14" name="Grafik 13">
            <a:extLst>
              <a:ext uri="{FF2B5EF4-FFF2-40B4-BE49-F238E27FC236}">
                <a16:creationId xmlns:a16="http://schemas.microsoft.com/office/drawing/2014/main" xmlns="" id="{4D15C70F-BB74-4702-89F0-A83B31C061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9906" y="2057315"/>
            <a:ext cx="2446405" cy="4351340"/>
          </a:xfrm>
          <a:prstGeom prst="rect">
            <a:avLst/>
          </a:prstGeom>
        </p:spPr>
      </p:pic>
    </p:spTree>
    <p:extLst>
      <p:ext uri="{BB962C8B-B14F-4D97-AF65-F5344CB8AC3E}">
        <p14:creationId xmlns:p14="http://schemas.microsoft.com/office/powerpoint/2010/main" val="3327979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C1FB033B-FBED-4624-B308-9FC6E3767F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6651" y="2266030"/>
            <a:ext cx="2446404" cy="4351338"/>
          </a:xfrm>
        </p:spPr>
      </p:pic>
      <p:pic>
        <p:nvPicPr>
          <p:cNvPr id="7" name="Grafik 6">
            <a:extLst>
              <a:ext uri="{FF2B5EF4-FFF2-40B4-BE49-F238E27FC236}">
                <a16:creationId xmlns:a16="http://schemas.microsoft.com/office/drawing/2014/main" xmlns="" id="{FAEF27E4-7AF3-4000-83E4-EC1234E3C1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266030"/>
            <a:ext cx="2446404" cy="4351337"/>
          </a:xfrm>
          <a:prstGeom prst="rect">
            <a:avLst/>
          </a:prstGeom>
        </p:spPr>
      </p:pic>
      <p:sp>
        <p:nvSpPr>
          <p:cNvPr id="8" name="Textfeld 7">
            <a:extLst>
              <a:ext uri="{FF2B5EF4-FFF2-40B4-BE49-F238E27FC236}">
                <a16:creationId xmlns:a16="http://schemas.microsoft.com/office/drawing/2014/main" xmlns="" id="{B7A42906-675A-403B-882E-F30A06B9A649}"/>
              </a:ext>
            </a:extLst>
          </p:cNvPr>
          <p:cNvSpPr txBox="1"/>
          <p:nvPr/>
        </p:nvSpPr>
        <p:spPr>
          <a:xfrm>
            <a:off x="399051" y="240632"/>
            <a:ext cx="11393897" cy="1754326"/>
          </a:xfrm>
          <a:prstGeom prst="rect">
            <a:avLst/>
          </a:prstGeom>
          <a:noFill/>
        </p:spPr>
        <p:txBody>
          <a:bodyPr wrap="square" rtlCol="0">
            <a:spAutoFit/>
          </a:bodyPr>
          <a:lstStyle/>
          <a:p>
            <a:r>
              <a:rPr lang="de-DE" sz="3600" dirty="0">
                <a:latin typeface="+mj-lt"/>
              </a:rPr>
              <a:t>Delete </a:t>
            </a:r>
            <a:r>
              <a:rPr lang="de-DE" sz="3600" dirty="0" err="1">
                <a:latin typeface="+mj-lt"/>
              </a:rPr>
              <a:t>lists</a:t>
            </a:r>
            <a:r>
              <a:rPr lang="de-DE" sz="3600" dirty="0">
                <a:latin typeface="+mj-lt"/>
              </a:rPr>
              <a:t> </a:t>
            </a:r>
            <a:r>
              <a:rPr lang="de-DE" sz="3600" dirty="0" err="1">
                <a:latin typeface="+mj-lt"/>
              </a:rPr>
              <a:t>by</a:t>
            </a:r>
            <a:r>
              <a:rPr lang="de-DE" sz="3600" dirty="0">
                <a:latin typeface="+mj-lt"/>
              </a:rPr>
              <a:t> </a:t>
            </a:r>
            <a:r>
              <a:rPr lang="de-DE" sz="3600" dirty="0" err="1">
                <a:latin typeface="+mj-lt"/>
              </a:rPr>
              <a:t>activating</a:t>
            </a:r>
            <a:r>
              <a:rPr lang="de-DE" sz="3600" dirty="0">
                <a:latin typeface="+mj-lt"/>
              </a:rPr>
              <a:t> </a:t>
            </a:r>
            <a:r>
              <a:rPr lang="de-DE" sz="3600" dirty="0" err="1">
                <a:latin typeface="+mj-lt"/>
              </a:rPr>
              <a:t>the</a:t>
            </a:r>
            <a:r>
              <a:rPr lang="de-DE" sz="3600" dirty="0">
                <a:latin typeface="+mj-lt"/>
              </a:rPr>
              <a:t> </a:t>
            </a:r>
            <a:r>
              <a:rPr lang="de-DE" sz="3600" dirty="0" err="1">
                <a:latin typeface="+mj-lt"/>
              </a:rPr>
              <a:t>edit</a:t>
            </a:r>
            <a:r>
              <a:rPr lang="de-DE" sz="3600" dirty="0">
                <a:latin typeface="+mj-lt"/>
              </a:rPr>
              <a:t> </a:t>
            </a:r>
            <a:r>
              <a:rPr lang="de-DE" sz="3600" dirty="0" err="1">
                <a:latin typeface="+mj-lt"/>
              </a:rPr>
              <a:t>mode</a:t>
            </a:r>
            <a:r>
              <a:rPr lang="de-DE" sz="3600" dirty="0">
                <a:latin typeface="+mj-lt"/>
              </a:rPr>
              <a:t> (</a:t>
            </a:r>
            <a:r>
              <a:rPr lang="de-DE" sz="3600" dirty="0" err="1">
                <a:latin typeface="+mj-lt"/>
              </a:rPr>
              <a:t>pen</a:t>
            </a:r>
            <a:r>
              <a:rPr lang="de-DE" sz="3600" dirty="0">
                <a:latin typeface="+mj-lt"/>
              </a:rPr>
              <a:t> in </a:t>
            </a:r>
            <a:r>
              <a:rPr lang="de-DE" sz="3600" dirty="0" err="1">
                <a:latin typeface="+mj-lt"/>
              </a:rPr>
              <a:t>the</a:t>
            </a:r>
            <a:r>
              <a:rPr lang="de-DE" sz="3600" dirty="0">
                <a:latin typeface="+mj-lt"/>
              </a:rPr>
              <a:t> top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hit</a:t>
            </a:r>
            <a:r>
              <a:rPr lang="de-DE" sz="3600" dirty="0">
                <a:latin typeface="+mj-lt"/>
              </a:rPr>
              <a:t> </a:t>
            </a:r>
            <a:r>
              <a:rPr lang="de-DE" sz="3600" dirty="0" err="1">
                <a:latin typeface="+mj-lt"/>
              </a:rPr>
              <a:t>the</a:t>
            </a:r>
            <a:r>
              <a:rPr lang="de-DE" sz="3600" dirty="0">
                <a:latin typeface="+mj-lt"/>
              </a:rPr>
              <a:t> </a:t>
            </a:r>
            <a:r>
              <a:rPr lang="de-DE" sz="3600" dirty="0" err="1">
                <a:latin typeface="+mj-lt"/>
              </a:rPr>
              <a:t>trash</a:t>
            </a:r>
            <a:r>
              <a:rPr lang="de-DE" sz="3600" dirty="0">
                <a:latin typeface="+mj-lt"/>
              </a:rPr>
              <a:t> </a:t>
            </a:r>
            <a:r>
              <a:rPr lang="de-DE" sz="3600" dirty="0" err="1">
                <a:latin typeface="+mj-lt"/>
              </a:rPr>
              <a:t>can</a:t>
            </a:r>
            <a:r>
              <a:rPr lang="de-DE" sz="3600" dirty="0">
                <a:latin typeface="+mj-lt"/>
              </a:rPr>
              <a:t> </a:t>
            </a:r>
            <a:r>
              <a:rPr lang="de-DE" sz="3600" dirty="0" err="1">
                <a:latin typeface="+mj-lt"/>
              </a:rPr>
              <a:t>symbol</a:t>
            </a:r>
            <a:r>
              <a:rPr lang="de-DE" sz="3600" dirty="0">
                <a:latin typeface="+mj-lt"/>
              </a:rPr>
              <a:t> </a:t>
            </a:r>
            <a:r>
              <a:rPr lang="de-DE" sz="3600" dirty="0" err="1">
                <a:latin typeface="+mj-lt"/>
              </a:rPr>
              <a:t>next</a:t>
            </a:r>
            <a:r>
              <a:rPr lang="de-DE" sz="3600" dirty="0">
                <a:latin typeface="+mj-lt"/>
              </a:rPr>
              <a:t> </a:t>
            </a:r>
            <a:r>
              <a:rPr lang="de-DE" sz="3600" dirty="0" err="1">
                <a:latin typeface="+mj-lt"/>
              </a:rPr>
              <a:t>to</a:t>
            </a:r>
            <a:r>
              <a:rPr lang="de-DE" sz="3600" dirty="0">
                <a:latin typeface="+mj-lt"/>
              </a:rPr>
              <a:t> </a:t>
            </a:r>
            <a:r>
              <a:rPr lang="de-DE" sz="3600" dirty="0" err="1">
                <a:latin typeface="+mj-lt"/>
              </a:rPr>
              <a:t>the</a:t>
            </a:r>
            <a:r>
              <a:rPr lang="de-DE" sz="3600" dirty="0">
                <a:latin typeface="+mj-lt"/>
              </a:rPr>
              <a:t> </a:t>
            </a:r>
            <a:r>
              <a:rPr lang="de-DE" sz="3600" dirty="0" err="1">
                <a:latin typeface="+mj-lt"/>
              </a:rPr>
              <a:t>list</a:t>
            </a:r>
            <a:r>
              <a:rPr lang="de-DE" sz="3600" dirty="0">
                <a:latin typeface="+mj-lt"/>
              </a:rPr>
              <a:t> </a:t>
            </a:r>
            <a:r>
              <a:rPr lang="de-DE" sz="3600" dirty="0" err="1">
                <a:latin typeface="+mj-lt"/>
              </a:rPr>
              <a:t>you</a:t>
            </a:r>
            <a:r>
              <a:rPr lang="de-DE" sz="3600" dirty="0">
                <a:latin typeface="+mj-lt"/>
              </a:rPr>
              <a:t> </a:t>
            </a:r>
            <a:r>
              <a:rPr lang="de-DE" sz="3600" dirty="0" err="1">
                <a:latin typeface="+mj-lt"/>
              </a:rPr>
              <a:t>want</a:t>
            </a:r>
            <a:r>
              <a:rPr lang="de-DE" sz="3600" dirty="0">
                <a:latin typeface="+mj-lt"/>
              </a:rPr>
              <a:t> </a:t>
            </a:r>
            <a:r>
              <a:rPr lang="de-DE" sz="3600" dirty="0" err="1">
                <a:latin typeface="+mj-lt"/>
              </a:rPr>
              <a:t>to</a:t>
            </a:r>
            <a:r>
              <a:rPr lang="de-DE" sz="3600" dirty="0">
                <a:latin typeface="+mj-lt"/>
              </a:rPr>
              <a:t> </a:t>
            </a:r>
            <a:r>
              <a:rPr lang="de-DE" sz="3600" dirty="0" err="1">
                <a:latin typeface="+mj-lt"/>
              </a:rPr>
              <a:t>delete</a:t>
            </a:r>
            <a:r>
              <a:rPr lang="de-DE" sz="3600" dirty="0">
                <a:latin typeface="+mj-lt"/>
              </a:rPr>
              <a:t>.</a:t>
            </a:r>
          </a:p>
        </p:txBody>
      </p:sp>
      <p:pic>
        <p:nvPicPr>
          <p:cNvPr id="10" name="Grafik 9">
            <a:extLst>
              <a:ext uri="{FF2B5EF4-FFF2-40B4-BE49-F238E27FC236}">
                <a16:creationId xmlns:a16="http://schemas.microsoft.com/office/drawing/2014/main" xmlns="" id="{BFC88771-E8AE-4F22-BC88-71006560A9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68200" y="2266030"/>
            <a:ext cx="2446404" cy="4351337"/>
          </a:xfrm>
          <a:prstGeom prst="rect">
            <a:avLst/>
          </a:prstGeom>
        </p:spPr>
      </p:pic>
      <p:sp>
        <p:nvSpPr>
          <p:cNvPr id="6" name="Ellipse 5">
            <a:extLst>
              <a:ext uri="{FF2B5EF4-FFF2-40B4-BE49-F238E27FC236}">
                <a16:creationId xmlns:a16="http://schemas.microsoft.com/office/drawing/2014/main" xmlns="" id="{E157B7BE-04D3-4014-A99C-52AC054BF054}"/>
              </a:ext>
            </a:extLst>
          </p:cNvPr>
          <p:cNvSpPr/>
          <p:nvPr/>
        </p:nvSpPr>
        <p:spPr>
          <a:xfrm>
            <a:off x="6864171" y="2048821"/>
            <a:ext cx="886353" cy="79636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826939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7D46D1A7-25E4-4E4B-8D7E-F4E0A8718953}"/>
              </a:ext>
            </a:extLst>
          </p:cNvPr>
          <p:cNvSpPr>
            <a:spLocks noGrp="1"/>
          </p:cNvSpPr>
          <p:nvPr>
            <p:ph type="title"/>
          </p:nvPr>
        </p:nvSpPr>
        <p:spPr>
          <a:xfrm>
            <a:off x="0" y="0"/>
            <a:ext cx="3015916" cy="1892967"/>
          </a:xfrm>
        </p:spPr>
        <p:txBody>
          <a:bodyPr>
            <a:noAutofit/>
          </a:bodyPr>
          <a:lstStyle/>
          <a:p>
            <a:r>
              <a:rPr lang="de-DE" sz="2400" dirty="0"/>
              <a:t>Create a </a:t>
            </a:r>
            <a:r>
              <a:rPr lang="de-DE" sz="2400" dirty="0" err="1"/>
              <a:t>new</a:t>
            </a:r>
            <a:r>
              <a:rPr lang="de-DE" sz="2400" dirty="0"/>
              <a:t> </a:t>
            </a:r>
            <a:r>
              <a:rPr lang="de-DE" sz="2400" dirty="0" err="1"/>
              <a:t>list</a:t>
            </a:r>
            <a:r>
              <a:rPr lang="de-DE" sz="2400" dirty="0"/>
              <a:t> </a:t>
            </a:r>
            <a:r>
              <a:rPr lang="de-DE" sz="2400" dirty="0" err="1"/>
              <a:t>with</a:t>
            </a:r>
            <a:r>
              <a:rPr lang="de-DE" sz="2400" dirty="0"/>
              <a:t> </a:t>
            </a:r>
            <a:r>
              <a:rPr lang="de-DE" sz="2400" dirty="0" err="1"/>
              <a:t>exisiting</a:t>
            </a:r>
            <a:r>
              <a:rPr lang="de-DE" sz="2400" dirty="0"/>
              <a:t> </a:t>
            </a:r>
            <a:r>
              <a:rPr lang="de-DE" sz="2400" dirty="0" err="1"/>
              <a:t>items</a:t>
            </a:r>
            <a:r>
              <a:rPr lang="de-DE" sz="2400" dirty="0"/>
              <a:t> </a:t>
            </a:r>
            <a:r>
              <a:rPr lang="de-DE" sz="2400" dirty="0" err="1"/>
              <a:t>by</a:t>
            </a:r>
            <a:r>
              <a:rPr lang="de-DE" sz="2400" dirty="0"/>
              <a:t> </a:t>
            </a:r>
            <a:r>
              <a:rPr lang="de-DE" sz="2400" dirty="0" err="1"/>
              <a:t>pressing</a:t>
            </a:r>
            <a:r>
              <a:rPr lang="de-DE" sz="2400" dirty="0"/>
              <a:t> </a:t>
            </a:r>
            <a:r>
              <a:rPr lang="de-DE" sz="2400" dirty="0" err="1"/>
              <a:t>the</a:t>
            </a:r>
            <a:r>
              <a:rPr lang="de-DE" sz="2400" dirty="0"/>
              <a:t> </a:t>
            </a:r>
            <a:r>
              <a:rPr lang="de-DE" sz="2400" dirty="0" err="1"/>
              <a:t>button</a:t>
            </a:r>
            <a:r>
              <a:rPr lang="de-DE" sz="2400" dirty="0"/>
              <a:t> in </a:t>
            </a:r>
            <a:r>
              <a:rPr lang="de-DE" sz="2400" dirty="0" err="1"/>
              <a:t>the</a:t>
            </a:r>
            <a:r>
              <a:rPr lang="de-DE" sz="2400" dirty="0"/>
              <a:t> </a:t>
            </a:r>
            <a:r>
              <a:rPr lang="de-DE" sz="2400" dirty="0" err="1"/>
              <a:t>right</a:t>
            </a:r>
            <a:r>
              <a:rPr lang="de-DE" sz="2400" dirty="0"/>
              <a:t> </a:t>
            </a:r>
            <a:r>
              <a:rPr lang="de-DE" sz="2400" dirty="0" err="1"/>
              <a:t>bottom</a:t>
            </a:r>
            <a:endParaRPr lang="de-DE" sz="2400" dirty="0"/>
          </a:p>
        </p:txBody>
      </p:sp>
      <p:pic>
        <p:nvPicPr>
          <p:cNvPr id="5" name="Inhaltsplatzhalter 4">
            <a:extLst>
              <a:ext uri="{FF2B5EF4-FFF2-40B4-BE49-F238E27FC236}">
                <a16:creationId xmlns:a16="http://schemas.microsoft.com/office/drawing/2014/main" xmlns="" id="{B5550C8E-DF75-4B6D-BED6-0CBAD34E8B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39213" y="2362281"/>
            <a:ext cx="2446404" cy="4351338"/>
          </a:xfrm>
        </p:spPr>
      </p:pic>
      <p:pic>
        <p:nvPicPr>
          <p:cNvPr id="11" name="Grafik 10">
            <a:extLst>
              <a:ext uri="{FF2B5EF4-FFF2-40B4-BE49-F238E27FC236}">
                <a16:creationId xmlns:a16="http://schemas.microsoft.com/office/drawing/2014/main" xmlns="" id="{D72964C6-0F73-4837-B5E5-EDD250672D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6404" y="2362281"/>
            <a:ext cx="2446405" cy="4351339"/>
          </a:xfrm>
          <a:prstGeom prst="rect">
            <a:avLst/>
          </a:prstGeom>
        </p:spPr>
      </p:pic>
      <p:pic>
        <p:nvPicPr>
          <p:cNvPr id="13" name="Grafik 12">
            <a:extLst>
              <a:ext uri="{FF2B5EF4-FFF2-40B4-BE49-F238E27FC236}">
                <a16:creationId xmlns:a16="http://schemas.microsoft.com/office/drawing/2014/main" xmlns="" id="{640D90E2-5AA3-4FD9-B421-9FAF289AD0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2808" y="2362281"/>
            <a:ext cx="2446405" cy="4351340"/>
          </a:xfrm>
          <a:prstGeom prst="rect">
            <a:avLst/>
          </a:prstGeom>
        </p:spPr>
      </p:pic>
      <p:sp>
        <p:nvSpPr>
          <p:cNvPr id="14" name="Textfeld 13">
            <a:extLst>
              <a:ext uri="{FF2B5EF4-FFF2-40B4-BE49-F238E27FC236}">
                <a16:creationId xmlns:a16="http://schemas.microsoft.com/office/drawing/2014/main" xmlns="" id="{60C7AFBE-FD46-429F-BE14-B0EA0FB7C08B}"/>
              </a:ext>
            </a:extLst>
          </p:cNvPr>
          <p:cNvSpPr txBox="1"/>
          <p:nvPr/>
        </p:nvSpPr>
        <p:spPr>
          <a:xfrm>
            <a:off x="2903621" y="206447"/>
            <a:ext cx="3192379" cy="2246769"/>
          </a:xfrm>
          <a:prstGeom prst="rect">
            <a:avLst/>
          </a:prstGeom>
          <a:noFill/>
        </p:spPr>
        <p:txBody>
          <a:bodyPr wrap="square" rtlCol="0">
            <a:spAutoFit/>
          </a:bodyPr>
          <a:lstStyle/>
          <a:p>
            <a:r>
              <a:rPr lang="de-DE" sz="2000" dirty="0">
                <a:latin typeface="+mj-lt"/>
              </a:rPr>
              <a:t>Add </a:t>
            </a:r>
            <a:r>
              <a:rPr lang="de-DE" sz="2000" dirty="0" err="1">
                <a:latin typeface="+mj-lt"/>
              </a:rPr>
              <a:t>single</a:t>
            </a:r>
            <a:r>
              <a:rPr lang="de-DE" sz="2000" dirty="0">
                <a:latin typeface="+mj-lt"/>
              </a:rPr>
              <a:t> </a:t>
            </a:r>
            <a:r>
              <a:rPr lang="de-DE" sz="2000" dirty="0" err="1">
                <a:latin typeface="+mj-lt"/>
              </a:rPr>
              <a:t>items</a:t>
            </a:r>
            <a:r>
              <a:rPr lang="de-DE" sz="2000" dirty="0">
                <a:latin typeface="+mj-lt"/>
              </a:rPr>
              <a:t> </a:t>
            </a:r>
            <a:r>
              <a:rPr lang="de-DE" sz="2000" dirty="0" err="1">
                <a:latin typeface="+mj-lt"/>
              </a:rPr>
              <a:t>from</a:t>
            </a:r>
            <a:r>
              <a:rPr lang="de-DE" sz="2000" dirty="0">
                <a:latin typeface="+mj-lt"/>
              </a:rPr>
              <a:t> a </a:t>
            </a:r>
            <a:r>
              <a:rPr lang="de-DE" sz="2000" dirty="0" err="1">
                <a:latin typeface="+mj-lt"/>
              </a:rPr>
              <a:t>list</a:t>
            </a:r>
            <a:r>
              <a:rPr lang="de-DE" sz="2000" dirty="0">
                <a:latin typeface="+mj-lt"/>
              </a:rPr>
              <a:t> (</a:t>
            </a:r>
            <a:r>
              <a:rPr lang="de-DE" sz="2000" dirty="0" err="1">
                <a:latin typeface="+mj-lt"/>
              </a:rPr>
              <a:t>Potato</a:t>
            </a:r>
            <a:r>
              <a:rPr lang="de-DE" sz="2000" dirty="0">
                <a:latin typeface="+mj-lt"/>
              </a:rPr>
              <a:t> </a:t>
            </a:r>
            <a:r>
              <a:rPr lang="de-DE" sz="2000" dirty="0" err="1">
                <a:latin typeface="+mj-lt"/>
              </a:rPr>
              <a:t>Salad</a:t>
            </a:r>
            <a:r>
              <a:rPr lang="de-DE" sz="2000" dirty="0">
                <a:latin typeface="+mj-lt"/>
              </a:rPr>
              <a:t> </a:t>
            </a:r>
            <a:r>
              <a:rPr lang="de-DE" sz="2000" dirty="0" err="1">
                <a:latin typeface="+mj-lt"/>
              </a:rPr>
              <a:t>from</a:t>
            </a:r>
            <a:r>
              <a:rPr lang="de-DE" sz="2000" dirty="0">
                <a:latin typeface="+mj-lt"/>
              </a:rPr>
              <a:t> </a:t>
            </a:r>
            <a:r>
              <a:rPr lang="de-DE" sz="2000" dirty="0" err="1">
                <a:latin typeface="+mj-lt"/>
              </a:rPr>
              <a:t>the</a:t>
            </a:r>
            <a:r>
              <a:rPr lang="de-DE" sz="2000" dirty="0">
                <a:latin typeface="+mj-lt"/>
              </a:rPr>
              <a:t> New </a:t>
            </a:r>
            <a:r>
              <a:rPr lang="de-DE" sz="2000" dirty="0" err="1">
                <a:latin typeface="+mj-lt"/>
              </a:rPr>
              <a:t>Year‘s</a:t>
            </a:r>
            <a:r>
              <a:rPr lang="de-DE" sz="2000" dirty="0">
                <a:latin typeface="+mj-lt"/>
              </a:rPr>
              <a:t> Eve </a:t>
            </a:r>
            <a:r>
              <a:rPr lang="de-DE" sz="2000" dirty="0" err="1">
                <a:latin typeface="+mj-lt"/>
              </a:rPr>
              <a:t>list</a:t>
            </a:r>
            <a:r>
              <a:rPr lang="de-DE" sz="2000" dirty="0">
                <a:latin typeface="+mj-lt"/>
              </a:rPr>
              <a:t>) </a:t>
            </a:r>
            <a:r>
              <a:rPr lang="de-DE" sz="2000" dirty="0" err="1">
                <a:latin typeface="+mj-lt"/>
              </a:rPr>
              <a:t>by</a:t>
            </a:r>
            <a:r>
              <a:rPr lang="de-DE" sz="2000" dirty="0">
                <a:latin typeface="+mj-lt"/>
              </a:rPr>
              <a:t> </a:t>
            </a:r>
            <a:r>
              <a:rPr lang="de-DE" sz="2000" dirty="0" err="1">
                <a:latin typeface="+mj-lt"/>
              </a:rPr>
              <a:t>going</a:t>
            </a:r>
            <a:r>
              <a:rPr lang="de-DE" sz="2000" dirty="0">
                <a:latin typeface="+mj-lt"/>
              </a:rPr>
              <a:t> in </a:t>
            </a:r>
            <a:r>
              <a:rPr lang="de-DE" sz="2000" dirty="0" err="1">
                <a:latin typeface="+mj-lt"/>
              </a:rPr>
              <a:t>the</a:t>
            </a:r>
            <a:r>
              <a:rPr lang="de-DE" sz="2000" dirty="0">
                <a:latin typeface="+mj-lt"/>
              </a:rPr>
              <a:t> </a:t>
            </a:r>
            <a:r>
              <a:rPr lang="de-DE" sz="2000" dirty="0" err="1">
                <a:latin typeface="+mj-lt"/>
              </a:rPr>
              <a:t>list</a:t>
            </a:r>
            <a:r>
              <a:rPr lang="de-DE" sz="2000" dirty="0">
                <a:latin typeface="+mj-lt"/>
              </a:rPr>
              <a:t> and </a:t>
            </a:r>
            <a:r>
              <a:rPr lang="de-DE" sz="2000" dirty="0" err="1">
                <a:latin typeface="+mj-lt"/>
              </a:rPr>
              <a:t>checking</a:t>
            </a:r>
            <a:r>
              <a:rPr lang="de-DE" sz="2000" dirty="0">
                <a:latin typeface="+mj-lt"/>
              </a:rPr>
              <a:t> </a:t>
            </a:r>
            <a:r>
              <a:rPr lang="de-DE" sz="2000" dirty="0" err="1">
                <a:latin typeface="+mj-lt"/>
              </a:rPr>
              <a:t>the</a:t>
            </a:r>
            <a:r>
              <a:rPr lang="de-DE" sz="2000" dirty="0">
                <a:latin typeface="+mj-lt"/>
              </a:rPr>
              <a:t> </a:t>
            </a:r>
            <a:r>
              <a:rPr lang="de-DE" sz="2000" dirty="0" err="1">
                <a:latin typeface="+mj-lt"/>
              </a:rPr>
              <a:t>items</a:t>
            </a:r>
            <a:r>
              <a:rPr lang="de-DE" sz="2000" dirty="0">
                <a:latin typeface="+mj-lt"/>
              </a:rPr>
              <a:t>. Lists </a:t>
            </a:r>
            <a:r>
              <a:rPr lang="de-DE" sz="2000" dirty="0" err="1">
                <a:latin typeface="+mj-lt"/>
              </a:rPr>
              <a:t>that</a:t>
            </a:r>
            <a:r>
              <a:rPr lang="de-DE" sz="2000" dirty="0">
                <a:latin typeface="+mj-lt"/>
              </a:rPr>
              <a:t> </a:t>
            </a:r>
            <a:r>
              <a:rPr lang="de-DE" sz="2000" dirty="0" err="1">
                <a:latin typeface="+mj-lt"/>
              </a:rPr>
              <a:t>are</a:t>
            </a:r>
            <a:r>
              <a:rPr lang="de-DE" sz="2000" dirty="0">
                <a:latin typeface="+mj-lt"/>
              </a:rPr>
              <a:t> </a:t>
            </a:r>
            <a:r>
              <a:rPr lang="de-DE" sz="2000" dirty="0" err="1">
                <a:latin typeface="+mj-lt"/>
              </a:rPr>
              <a:t>chosen</a:t>
            </a:r>
            <a:r>
              <a:rPr lang="de-DE" sz="2000" dirty="0">
                <a:latin typeface="+mj-lt"/>
              </a:rPr>
              <a:t> </a:t>
            </a:r>
            <a:r>
              <a:rPr lang="de-DE" sz="2000" dirty="0" err="1">
                <a:latin typeface="+mj-lt"/>
              </a:rPr>
              <a:t>partially</a:t>
            </a:r>
            <a:r>
              <a:rPr lang="de-DE" sz="2000" dirty="0">
                <a:latin typeface="+mj-lt"/>
              </a:rPr>
              <a:t> </a:t>
            </a:r>
            <a:r>
              <a:rPr lang="de-DE" sz="2000" dirty="0" err="1">
                <a:latin typeface="+mj-lt"/>
              </a:rPr>
              <a:t>are</a:t>
            </a:r>
            <a:r>
              <a:rPr lang="de-DE" sz="2000" dirty="0">
                <a:latin typeface="+mj-lt"/>
              </a:rPr>
              <a:t> </a:t>
            </a:r>
            <a:r>
              <a:rPr lang="de-DE" sz="2000" dirty="0" err="1">
                <a:latin typeface="+mj-lt"/>
              </a:rPr>
              <a:t>marked</a:t>
            </a:r>
            <a:r>
              <a:rPr lang="de-DE" sz="2000" dirty="0">
                <a:latin typeface="+mj-lt"/>
              </a:rPr>
              <a:t> </a:t>
            </a:r>
            <a:r>
              <a:rPr lang="de-DE" sz="2000" dirty="0" err="1">
                <a:latin typeface="+mj-lt"/>
              </a:rPr>
              <a:t>with</a:t>
            </a:r>
            <a:r>
              <a:rPr lang="de-DE" sz="2000" dirty="0">
                <a:latin typeface="+mj-lt"/>
              </a:rPr>
              <a:t> a „.“ </a:t>
            </a:r>
            <a:r>
              <a:rPr lang="de-DE" sz="2000" dirty="0" err="1">
                <a:latin typeface="+mj-lt"/>
              </a:rPr>
              <a:t>int</a:t>
            </a:r>
            <a:r>
              <a:rPr lang="de-DE" sz="2000" dirty="0">
                <a:latin typeface="+mj-lt"/>
              </a:rPr>
              <a:t> </a:t>
            </a:r>
            <a:r>
              <a:rPr lang="de-DE" sz="2000" dirty="0" err="1">
                <a:latin typeface="+mj-lt"/>
              </a:rPr>
              <a:t>the</a:t>
            </a:r>
            <a:r>
              <a:rPr lang="de-DE" sz="2000" dirty="0">
                <a:latin typeface="+mj-lt"/>
              </a:rPr>
              <a:t> </a:t>
            </a:r>
            <a:r>
              <a:rPr lang="de-DE" sz="2000" dirty="0" err="1">
                <a:latin typeface="+mj-lt"/>
              </a:rPr>
              <a:t>list</a:t>
            </a:r>
            <a:r>
              <a:rPr lang="de-DE" sz="2000" dirty="0">
                <a:latin typeface="+mj-lt"/>
              </a:rPr>
              <a:t> </a:t>
            </a:r>
            <a:r>
              <a:rPr lang="de-DE" sz="2000" dirty="0" err="1">
                <a:latin typeface="+mj-lt"/>
              </a:rPr>
              <a:t>overview</a:t>
            </a:r>
            <a:r>
              <a:rPr lang="de-DE" sz="2000" dirty="0">
                <a:latin typeface="+mj-lt"/>
              </a:rPr>
              <a:t>.</a:t>
            </a:r>
          </a:p>
        </p:txBody>
      </p:sp>
      <p:sp>
        <p:nvSpPr>
          <p:cNvPr id="15" name="Textfeld 14">
            <a:extLst>
              <a:ext uri="{FF2B5EF4-FFF2-40B4-BE49-F238E27FC236}">
                <a16:creationId xmlns:a16="http://schemas.microsoft.com/office/drawing/2014/main" xmlns="" id="{26EE1726-43A6-4D60-AB7D-CF0972260376}"/>
              </a:ext>
            </a:extLst>
          </p:cNvPr>
          <p:cNvSpPr txBox="1"/>
          <p:nvPr/>
        </p:nvSpPr>
        <p:spPr>
          <a:xfrm>
            <a:off x="6320572" y="144379"/>
            <a:ext cx="2630906" cy="2308324"/>
          </a:xfrm>
          <a:prstGeom prst="rect">
            <a:avLst/>
          </a:prstGeom>
          <a:noFill/>
        </p:spPr>
        <p:txBody>
          <a:bodyPr wrap="square" rtlCol="0">
            <a:spAutoFit/>
          </a:bodyPr>
          <a:lstStyle/>
          <a:p>
            <a:r>
              <a:rPr lang="de-DE" sz="2400" dirty="0" err="1">
                <a:latin typeface="+mj-lt"/>
              </a:rPr>
              <a:t>Alternatively</a:t>
            </a:r>
            <a:r>
              <a:rPr lang="de-DE" sz="2400" dirty="0">
                <a:latin typeface="+mj-lt"/>
              </a:rPr>
              <a:t> </a:t>
            </a:r>
            <a:r>
              <a:rPr lang="de-DE" sz="2400" dirty="0" err="1">
                <a:latin typeface="+mj-lt"/>
              </a:rPr>
              <a:t>chose</a:t>
            </a:r>
            <a:r>
              <a:rPr lang="de-DE" sz="2400" dirty="0">
                <a:latin typeface="+mj-lt"/>
              </a:rPr>
              <a:t> all </a:t>
            </a:r>
            <a:r>
              <a:rPr lang="de-DE" sz="2400" dirty="0" err="1">
                <a:latin typeface="+mj-lt"/>
              </a:rPr>
              <a:t>items</a:t>
            </a:r>
            <a:r>
              <a:rPr lang="de-DE" sz="2400" dirty="0">
                <a:latin typeface="+mj-lt"/>
              </a:rPr>
              <a:t> in a </a:t>
            </a:r>
            <a:r>
              <a:rPr lang="de-DE" sz="2400" dirty="0" err="1">
                <a:latin typeface="+mj-lt"/>
              </a:rPr>
              <a:t>list</a:t>
            </a:r>
            <a:r>
              <a:rPr lang="de-DE" sz="2400" dirty="0">
                <a:latin typeface="+mj-lt"/>
              </a:rPr>
              <a:t> </a:t>
            </a:r>
            <a:r>
              <a:rPr lang="de-DE" sz="2400" dirty="0" err="1">
                <a:latin typeface="+mj-lt"/>
              </a:rPr>
              <a:t>by</a:t>
            </a:r>
            <a:r>
              <a:rPr lang="de-DE" sz="2400" dirty="0">
                <a:latin typeface="+mj-lt"/>
              </a:rPr>
              <a:t> </a:t>
            </a:r>
            <a:r>
              <a:rPr lang="de-DE" sz="2400" dirty="0" err="1">
                <a:latin typeface="+mj-lt"/>
              </a:rPr>
              <a:t>checking</a:t>
            </a:r>
            <a:r>
              <a:rPr lang="de-DE" sz="2400" dirty="0">
                <a:latin typeface="+mj-lt"/>
              </a:rPr>
              <a:t> </a:t>
            </a:r>
            <a:r>
              <a:rPr lang="de-DE" sz="2400" dirty="0" err="1">
                <a:latin typeface="+mj-lt"/>
              </a:rPr>
              <a:t>the</a:t>
            </a:r>
            <a:r>
              <a:rPr lang="de-DE" sz="2400" dirty="0">
                <a:latin typeface="+mj-lt"/>
              </a:rPr>
              <a:t> box in </a:t>
            </a:r>
            <a:r>
              <a:rPr lang="de-DE" sz="2400" dirty="0" err="1">
                <a:latin typeface="+mj-lt"/>
              </a:rPr>
              <a:t>the</a:t>
            </a:r>
            <a:r>
              <a:rPr lang="de-DE" sz="2400" dirty="0">
                <a:latin typeface="+mj-lt"/>
              </a:rPr>
              <a:t> </a:t>
            </a:r>
            <a:r>
              <a:rPr lang="de-DE" sz="2400" dirty="0" err="1">
                <a:latin typeface="+mj-lt"/>
              </a:rPr>
              <a:t>left</a:t>
            </a:r>
            <a:r>
              <a:rPr lang="de-DE" sz="2400" dirty="0">
                <a:latin typeface="+mj-lt"/>
              </a:rPr>
              <a:t>. These will </a:t>
            </a:r>
            <a:r>
              <a:rPr lang="de-DE" sz="2400" dirty="0" err="1">
                <a:latin typeface="+mj-lt"/>
              </a:rPr>
              <a:t>be</a:t>
            </a:r>
            <a:r>
              <a:rPr lang="de-DE" sz="2400" dirty="0">
                <a:latin typeface="+mj-lt"/>
              </a:rPr>
              <a:t> </a:t>
            </a:r>
            <a:r>
              <a:rPr lang="de-DE" sz="2400" dirty="0" err="1">
                <a:latin typeface="+mj-lt"/>
              </a:rPr>
              <a:t>marked</a:t>
            </a:r>
            <a:r>
              <a:rPr lang="de-DE" sz="2400" dirty="0">
                <a:latin typeface="+mj-lt"/>
              </a:rPr>
              <a:t> </a:t>
            </a:r>
            <a:r>
              <a:rPr lang="de-DE" sz="2400" dirty="0" err="1">
                <a:latin typeface="+mj-lt"/>
              </a:rPr>
              <a:t>with</a:t>
            </a:r>
            <a:r>
              <a:rPr lang="de-DE" sz="2400" dirty="0">
                <a:latin typeface="+mj-lt"/>
              </a:rPr>
              <a:t> an „x“.</a:t>
            </a:r>
          </a:p>
        </p:txBody>
      </p:sp>
      <p:sp>
        <p:nvSpPr>
          <p:cNvPr id="16" name="Textfeld 15">
            <a:extLst>
              <a:ext uri="{FF2B5EF4-FFF2-40B4-BE49-F238E27FC236}">
                <a16:creationId xmlns:a16="http://schemas.microsoft.com/office/drawing/2014/main" xmlns="" id="{0D0632D9-1882-46C5-9539-F5F66C314B1F}"/>
              </a:ext>
            </a:extLst>
          </p:cNvPr>
          <p:cNvSpPr txBox="1"/>
          <p:nvPr/>
        </p:nvSpPr>
        <p:spPr>
          <a:xfrm>
            <a:off x="9641305" y="206447"/>
            <a:ext cx="2309996" cy="1569660"/>
          </a:xfrm>
          <a:prstGeom prst="rect">
            <a:avLst/>
          </a:prstGeom>
          <a:noFill/>
        </p:spPr>
        <p:txBody>
          <a:bodyPr wrap="square" rtlCol="0">
            <a:spAutoFit/>
          </a:bodyPr>
          <a:lstStyle/>
          <a:p>
            <a:r>
              <a:rPr lang="de-DE" sz="2400" dirty="0">
                <a:latin typeface="+mj-lt"/>
              </a:rPr>
              <a:t>Press „</a:t>
            </a:r>
            <a:r>
              <a:rPr lang="de-DE" sz="2400" dirty="0" err="1">
                <a:latin typeface="+mj-lt"/>
              </a:rPr>
              <a:t>Done</a:t>
            </a:r>
            <a:r>
              <a:rPr lang="de-DE" sz="2400" dirty="0">
                <a:latin typeface="+mj-lt"/>
              </a:rPr>
              <a:t>“ </a:t>
            </a:r>
            <a:r>
              <a:rPr lang="de-DE" sz="2400" dirty="0" err="1">
                <a:latin typeface="+mj-lt"/>
              </a:rPr>
              <a:t>to</a:t>
            </a:r>
            <a:r>
              <a:rPr lang="de-DE" sz="2400" dirty="0">
                <a:latin typeface="+mj-lt"/>
              </a:rPr>
              <a:t> </a:t>
            </a:r>
            <a:r>
              <a:rPr lang="de-DE" sz="2400" dirty="0" err="1">
                <a:latin typeface="+mj-lt"/>
              </a:rPr>
              <a:t>add</a:t>
            </a:r>
            <a:r>
              <a:rPr lang="de-DE" sz="2400" dirty="0">
                <a:latin typeface="+mj-lt"/>
              </a:rPr>
              <a:t> </a:t>
            </a:r>
            <a:r>
              <a:rPr lang="de-DE" sz="2400" dirty="0" err="1">
                <a:latin typeface="+mj-lt"/>
              </a:rPr>
              <a:t>the</a:t>
            </a:r>
            <a:r>
              <a:rPr lang="de-DE" sz="2400" dirty="0">
                <a:latin typeface="+mj-lt"/>
              </a:rPr>
              <a:t> </a:t>
            </a:r>
            <a:r>
              <a:rPr lang="de-DE" sz="2400" dirty="0" err="1">
                <a:latin typeface="+mj-lt"/>
              </a:rPr>
              <a:t>new</a:t>
            </a:r>
            <a:r>
              <a:rPr lang="de-DE" sz="2400" dirty="0">
                <a:latin typeface="+mj-lt"/>
              </a:rPr>
              <a:t> </a:t>
            </a:r>
            <a:r>
              <a:rPr lang="de-DE" sz="2400" dirty="0" err="1">
                <a:latin typeface="+mj-lt"/>
              </a:rPr>
              <a:t>list</a:t>
            </a:r>
            <a:r>
              <a:rPr lang="de-DE" sz="2400" dirty="0">
                <a:latin typeface="+mj-lt"/>
              </a:rPr>
              <a:t> </a:t>
            </a:r>
            <a:r>
              <a:rPr lang="de-DE" sz="2400" dirty="0" err="1">
                <a:latin typeface="+mj-lt"/>
              </a:rPr>
              <a:t>to</a:t>
            </a:r>
            <a:r>
              <a:rPr lang="de-DE" sz="2400" dirty="0">
                <a:latin typeface="+mj-lt"/>
              </a:rPr>
              <a:t> </a:t>
            </a:r>
            <a:r>
              <a:rPr lang="de-DE" sz="2400" dirty="0" err="1">
                <a:latin typeface="+mj-lt"/>
              </a:rPr>
              <a:t>your</a:t>
            </a:r>
            <a:r>
              <a:rPr lang="de-DE" sz="2400" dirty="0">
                <a:latin typeface="+mj-lt"/>
              </a:rPr>
              <a:t> </a:t>
            </a:r>
            <a:r>
              <a:rPr lang="de-DE" sz="2400" dirty="0" err="1">
                <a:latin typeface="+mj-lt"/>
              </a:rPr>
              <a:t>home</a:t>
            </a:r>
            <a:r>
              <a:rPr lang="de-DE" sz="2400" dirty="0">
                <a:latin typeface="+mj-lt"/>
              </a:rPr>
              <a:t> screen.</a:t>
            </a:r>
          </a:p>
        </p:txBody>
      </p:sp>
      <p:pic>
        <p:nvPicPr>
          <p:cNvPr id="18" name="Grafik 17">
            <a:extLst>
              <a:ext uri="{FF2B5EF4-FFF2-40B4-BE49-F238E27FC236}">
                <a16:creationId xmlns:a16="http://schemas.microsoft.com/office/drawing/2014/main" xmlns="" id="{5BD69292-119D-46C7-96C2-161CF2C1C7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85617" y="2362279"/>
            <a:ext cx="2446406" cy="4351341"/>
          </a:xfrm>
          <a:prstGeom prst="rect">
            <a:avLst/>
          </a:prstGeom>
        </p:spPr>
      </p:pic>
      <p:sp>
        <p:nvSpPr>
          <p:cNvPr id="12" name="Ellipse 11">
            <a:extLst>
              <a:ext uri="{FF2B5EF4-FFF2-40B4-BE49-F238E27FC236}">
                <a16:creationId xmlns:a16="http://schemas.microsoft.com/office/drawing/2014/main" xmlns="" id="{03B3D1BB-728A-4C70-BC41-F74C531F0665}"/>
              </a:ext>
            </a:extLst>
          </p:cNvPr>
          <p:cNvSpPr/>
          <p:nvPr/>
        </p:nvSpPr>
        <p:spPr>
          <a:xfrm>
            <a:off x="1844942" y="6112008"/>
            <a:ext cx="802038" cy="74599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17" name="Grafik 10">
            <a:extLst>
              <a:ext uri="{FF2B5EF4-FFF2-40B4-BE49-F238E27FC236}">
                <a16:creationId xmlns:a16="http://schemas.microsoft.com/office/drawing/2014/main" xmlns="" id="{F849C4E5-6D3D-453D-A8F1-73B995FE94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42" y="2362279"/>
            <a:ext cx="2446405" cy="4351339"/>
          </a:xfrm>
          <a:prstGeom prst="rect">
            <a:avLst/>
          </a:prstGeom>
        </p:spPr>
      </p:pic>
    </p:spTree>
    <p:extLst>
      <p:ext uri="{BB962C8B-B14F-4D97-AF65-F5344CB8AC3E}">
        <p14:creationId xmlns:p14="http://schemas.microsoft.com/office/powerpoint/2010/main" val="905458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D0848162-1014-484A-AD8E-610C25CBEE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536" y="2306883"/>
            <a:ext cx="2446404" cy="4351338"/>
          </a:xfrm>
        </p:spPr>
      </p:pic>
      <p:pic>
        <p:nvPicPr>
          <p:cNvPr id="7" name="Grafik 6">
            <a:extLst>
              <a:ext uri="{FF2B5EF4-FFF2-40B4-BE49-F238E27FC236}">
                <a16:creationId xmlns:a16="http://schemas.microsoft.com/office/drawing/2014/main" xmlns="" id="{CD21890D-25B0-4F8B-9B53-F4389EC48C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4376" y="2306886"/>
            <a:ext cx="2446404" cy="4351337"/>
          </a:xfrm>
          <a:prstGeom prst="rect">
            <a:avLst/>
          </a:prstGeom>
        </p:spPr>
      </p:pic>
      <p:sp>
        <p:nvSpPr>
          <p:cNvPr id="8" name="Textfeld 7">
            <a:extLst>
              <a:ext uri="{FF2B5EF4-FFF2-40B4-BE49-F238E27FC236}">
                <a16:creationId xmlns:a16="http://schemas.microsoft.com/office/drawing/2014/main" xmlns="" id="{A3790F22-A168-4512-BA97-56556CE27388}"/>
              </a:ext>
            </a:extLst>
          </p:cNvPr>
          <p:cNvSpPr txBox="1"/>
          <p:nvPr/>
        </p:nvSpPr>
        <p:spPr>
          <a:xfrm>
            <a:off x="364966" y="199774"/>
            <a:ext cx="5731033" cy="1200329"/>
          </a:xfrm>
          <a:prstGeom prst="rect">
            <a:avLst/>
          </a:prstGeom>
          <a:noFill/>
        </p:spPr>
        <p:txBody>
          <a:bodyPr wrap="square" rtlCol="0">
            <a:spAutoFit/>
          </a:bodyPr>
          <a:lstStyle/>
          <a:p>
            <a:r>
              <a:rPr lang="de-DE" sz="3600" dirty="0">
                <a:latin typeface="+mj-lt"/>
              </a:rPr>
              <a:t>Open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smtClean="0">
                <a:latin typeface="+mj-lt"/>
              </a:rPr>
              <a:t>tapping</a:t>
            </a:r>
            <a:r>
              <a:rPr lang="de-DE" sz="3600" dirty="0" smtClean="0">
                <a:latin typeface="+mj-lt"/>
              </a:rPr>
              <a:t> on it</a:t>
            </a:r>
            <a:r>
              <a:rPr lang="de-DE" sz="3600" dirty="0">
                <a:latin typeface="+mj-lt"/>
              </a:rPr>
              <a:t>. (</a:t>
            </a:r>
            <a:r>
              <a:rPr lang="de-DE" sz="3600" dirty="0" err="1">
                <a:latin typeface="+mj-lt"/>
              </a:rPr>
              <a:t>Example</a:t>
            </a:r>
            <a:r>
              <a:rPr lang="de-DE" sz="3600" dirty="0">
                <a:latin typeface="+mj-lt"/>
              </a:rPr>
              <a:t> </a:t>
            </a:r>
            <a:r>
              <a:rPr lang="de-DE" sz="3600" dirty="0" err="1">
                <a:latin typeface="+mj-lt"/>
              </a:rPr>
              <a:t>is</a:t>
            </a:r>
            <a:r>
              <a:rPr lang="de-DE" sz="3600" dirty="0">
                <a:latin typeface="+mj-lt"/>
              </a:rPr>
              <a:t> </a:t>
            </a:r>
            <a:r>
              <a:rPr lang="de-DE" sz="3600" dirty="0" err="1">
                <a:latin typeface="+mj-lt"/>
              </a:rPr>
              <a:t>new</a:t>
            </a:r>
            <a:r>
              <a:rPr lang="de-DE" sz="3600" dirty="0">
                <a:latin typeface="+mj-lt"/>
              </a:rPr>
              <a:t> </a:t>
            </a:r>
            <a:r>
              <a:rPr lang="de-DE" sz="3600" dirty="0" err="1">
                <a:latin typeface="+mj-lt"/>
              </a:rPr>
              <a:t>Year‘s</a:t>
            </a:r>
            <a:r>
              <a:rPr lang="de-DE" sz="3600" dirty="0">
                <a:latin typeface="+mj-lt"/>
              </a:rPr>
              <a:t> Eve)</a:t>
            </a:r>
          </a:p>
        </p:txBody>
      </p:sp>
      <p:sp>
        <p:nvSpPr>
          <p:cNvPr id="11" name="Textfeld 10">
            <a:extLst>
              <a:ext uri="{FF2B5EF4-FFF2-40B4-BE49-F238E27FC236}">
                <a16:creationId xmlns:a16="http://schemas.microsoft.com/office/drawing/2014/main" xmlns="" id="{2ACF4539-4F5E-40AA-A535-DC8C40CEF470}"/>
              </a:ext>
            </a:extLst>
          </p:cNvPr>
          <p:cNvSpPr txBox="1"/>
          <p:nvPr/>
        </p:nvSpPr>
        <p:spPr>
          <a:xfrm>
            <a:off x="5858165" y="199774"/>
            <a:ext cx="6100002" cy="1815882"/>
          </a:xfrm>
          <a:prstGeom prst="rect">
            <a:avLst/>
          </a:prstGeom>
          <a:noFill/>
        </p:spPr>
        <p:txBody>
          <a:bodyPr wrap="square" rtlCol="0">
            <a:spAutoFit/>
          </a:bodyPr>
          <a:lstStyle/>
          <a:p>
            <a:r>
              <a:rPr lang="de-DE" sz="2800" dirty="0">
                <a:latin typeface="+mj-lt"/>
              </a:rPr>
              <a:t>Open </a:t>
            </a:r>
            <a:r>
              <a:rPr lang="de-DE" sz="2800" dirty="0" err="1">
                <a:latin typeface="+mj-lt"/>
              </a:rPr>
              <a:t>the</a:t>
            </a:r>
            <a:r>
              <a:rPr lang="de-DE" sz="2800" dirty="0">
                <a:latin typeface="+mj-lt"/>
              </a:rPr>
              <a:t> </a:t>
            </a:r>
            <a:r>
              <a:rPr lang="de-DE" sz="2800" dirty="0" err="1">
                <a:latin typeface="+mj-lt"/>
              </a:rPr>
              <a:t>edit</a:t>
            </a:r>
            <a:r>
              <a:rPr lang="de-DE" sz="2800" dirty="0">
                <a:latin typeface="+mj-lt"/>
              </a:rPr>
              <a:t> </a:t>
            </a:r>
            <a:r>
              <a:rPr lang="de-DE" sz="2800" dirty="0" err="1">
                <a:latin typeface="+mj-lt"/>
              </a:rPr>
              <a:t>mode</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pen</a:t>
            </a:r>
            <a:r>
              <a:rPr lang="de-DE" sz="2800" dirty="0">
                <a:latin typeface="+mj-lt"/>
              </a:rPr>
              <a:t>“ </a:t>
            </a:r>
            <a:r>
              <a:rPr lang="de-DE" sz="2800" dirty="0" err="1">
                <a:latin typeface="+mj-lt"/>
              </a:rPr>
              <a:t>button</a:t>
            </a:r>
            <a:r>
              <a:rPr lang="de-DE" sz="2800" dirty="0">
                <a:latin typeface="+mj-lt"/>
              </a:rPr>
              <a:t>. </a:t>
            </a:r>
            <a:r>
              <a:rPr lang="de-DE" sz="2800" dirty="0" err="1">
                <a:latin typeface="+mj-lt"/>
              </a:rPr>
              <a:t>Now</a:t>
            </a:r>
            <a:r>
              <a:rPr lang="de-DE" sz="2800" dirty="0">
                <a:latin typeface="+mj-lt"/>
              </a:rPr>
              <a:t> </a:t>
            </a:r>
            <a:r>
              <a:rPr lang="de-DE" sz="2800" dirty="0" err="1">
                <a:latin typeface="+mj-lt"/>
              </a:rPr>
              <a:t>you</a:t>
            </a:r>
            <a:r>
              <a:rPr lang="de-DE" sz="2800" dirty="0">
                <a:latin typeface="+mj-lt"/>
              </a:rPr>
              <a:t> </a:t>
            </a:r>
            <a:r>
              <a:rPr lang="de-DE" sz="2800" dirty="0" err="1">
                <a:latin typeface="+mj-lt"/>
              </a:rPr>
              <a:t>can</a:t>
            </a:r>
            <a:r>
              <a:rPr lang="de-DE" sz="2800" dirty="0">
                <a:latin typeface="+mj-lt"/>
              </a:rPr>
              <a:t> </a:t>
            </a:r>
            <a:r>
              <a:rPr lang="de-DE" sz="2800" dirty="0" err="1">
                <a:latin typeface="+mj-lt"/>
              </a:rPr>
              <a:t>delete</a:t>
            </a:r>
            <a:r>
              <a:rPr lang="de-DE" sz="2800" dirty="0">
                <a:latin typeface="+mj-lt"/>
              </a:rPr>
              <a:t> </a:t>
            </a:r>
            <a:r>
              <a:rPr lang="de-DE" sz="2800" dirty="0" err="1">
                <a:latin typeface="+mj-lt"/>
              </a:rPr>
              <a:t>items</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trash</a:t>
            </a:r>
            <a:r>
              <a:rPr lang="de-DE" sz="2800" dirty="0">
                <a:latin typeface="+mj-lt"/>
              </a:rPr>
              <a:t> </a:t>
            </a:r>
            <a:r>
              <a:rPr lang="de-DE" sz="2800" dirty="0" err="1" smtClean="0">
                <a:latin typeface="+mj-lt"/>
              </a:rPr>
              <a:t>can</a:t>
            </a:r>
            <a:r>
              <a:rPr lang="de-DE" sz="2800" dirty="0" smtClean="0">
                <a:latin typeface="+mj-lt"/>
              </a:rPr>
              <a:t>, </a:t>
            </a:r>
            <a:r>
              <a:rPr lang="de-DE" sz="2800" dirty="0" err="1" smtClean="0">
                <a:latin typeface="+mj-lt"/>
              </a:rPr>
              <a:t>rename</a:t>
            </a:r>
            <a:r>
              <a:rPr lang="de-DE" sz="2800" dirty="0" smtClean="0">
                <a:latin typeface="+mj-lt"/>
              </a:rPr>
              <a:t> </a:t>
            </a:r>
            <a:r>
              <a:rPr lang="de-DE" sz="2800" dirty="0" err="1" smtClean="0">
                <a:latin typeface="+mj-lt"/>
              </a:rPr>
              <a:t>them</a:t>
            </a:r>
            <a:r>
              <a:rPr lang="de-DE" sz="2800" dirty="0" smtClean="0">
                <a:latin typeface="+mj-lt"/>
              </a:rPr>
              <a:t> </a:t>
            </a:r>
            <a:r>
              <a:rPr lang="de-DE" sz="2800" dirty="0">
                <a:latin typeface="+mj-lt"/>
              </a:rPr>
              <a:t>and </a:t>
            </a:r>
            <a:r>
              <a:rPr lang="de-DE" sz="2800" dirty="0" err="1">
                <a:latin typeface="+mj-lt"/>
              </a:rPr>
              <a:t>add</a:t>
            </a:r>
            <a:r>
              <a:rPr lang="de-DE" sz="2800" dirty="0">
                <a:latin typeface="+mj-lt"/>
              </a:rPr>
              <a:t> </a:t>
            </a:r>
            <a:r>
              <a:rPr lang="de-DE" sz="2800" dirty="0" err="1">
                <a:latin typeface="+mj-lt"/>
              </a:rPr>
              <a:t>pictures</a:t>
            </a:r>
            <a:r>
              <a:rPr lang="de-DE" sz="2800" dirty="0">
                <a:latin typeface="+mj-lt"/>
              </a:rPr>
              <a:t> </a:t>
            </a:r>
            <a:r>
              <a:rPr lang="de-DE" sz="2800" dirty="0" err="1">
                <a:latin typeface="+mj-lt"/>
              </a:rPr>
              <a:t>with</a:t>
            </a:r>
            <a:r>
              <a:rPr lang="de-DE" sz="2800" dirty="0">
                <a:latin typeface="+mj-lt"/>
              </a:rPr>
              <a:t> </a:t>
            </a:r>
            <a:r>
              <a:rPr lang="de-DE" sz="2800" dirty="0" err="1">
                <a:latin typeface="+mj-lt"/>
              </a:rPr>
              <a:t>camera</a:t>
            </a:r>
            <a:r>
              <a:rPr lang="de-DE" sz="2800" dirty="0">
                <a:latin typeface="+mj-lt"/>
              </a:rPr>
              <a:t> </a:t>
            </a:r>
            <a:r>
              <a:rPr lang="de-DE" sz="2800" dirty="0" err="1">
                <a:latin typeface="+mj-lt"/>
              </a:rPr>
              <a:t>button</a:t>
            </a:r>
            <a:r>
              <a:rPr lang="de-DE" sz="2800" dirty="0">
                <a:latin typeface="+mj-lt"/>
              </a:rPr>
              <a:t>.</a:t>
            </a:r>
          </a:p>
        </p:txBody>
      </p:sp>
      <p:pic>
        <p:nvPicPr>
          <p:cNvPr id="3" name="Grafik 2">
            <a:extLst>
              <a:ext uri="{FF2B5EF4-FFF2-40B4-BE49-F238E27FC236}">
                <a16:creationId xmlns:a16="http://schemas.microsoft.com/office/drawing/2014/main" xmlns="" id="{FCA6D572-5E58-45D6-86E5-C594C39B58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7429" y="2306885"/>
            <a:ext cx="2446404" cy="4351337"/>
          </a:xfrm>
          <a:prstGeom prst="rect">
            <a:avLst/>
          </a:prstGeom>
        </p:spPr>
      </p:pic>
      <p:pic>
        <p:nvPicPr>
          <p:cNvPr id="6" name="Grafik 5">
            <a:extLst>
              <a:ext uri="{FF2B5EF4-FFF2-40B4-BE49-F238E27FC236}">
                <a16:creationId xmlns:a16="http://schemas.microsoft.com/office/drawing/2014/main" xmlns="" id="{25E1BA4A-E644-4BEA-B3DF-5CB251822F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0482" y="2306883"/>
            <a:ext cx="2446405" cy="4351339"/>
          </a:xfrm>
          <a:prstGeom prst="rect">
            <a:avLst/>
          </a:prstGeom>
        </p:spPr>
      </p:pic>
    </p:spTree>
    <p:extLst>
      <p:ext uri="{BB962C8B-B14F-4D97-AF65-F5344CB8AC3E}">
        <p14:creationId xmlns:p14="http://schemas.microsoft.com/office/powerpoint/2010/main" val="221658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xmlns="" id="{A61F9566-386E-4735-ADCC-08498FC73E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72797" y="2002083"/>
            <a:ext cx="2446404" cy="4351338"/>
          </a:xfrm>
        </p:spPr>
      </p:pic>
      <p:sp>
        <p:nvSpPr>
          <p:cNvPr id="4" name="Textfeld 3">
            <a:extLst>
              <a:ext uri="{FF2B5EF4-FFF2-40B4-BE49-F238E27FC236}">
                <a16:creationId xmlns:a16="http://schemas.microsoft.com/office/drawing/2014/main" xmlns="" id="{864F1803-2C85-430D-85F2-1DBED27B1FB4}"/>
              </a:ext>
            </a:extLst>
          </p:cNvPr>
          <p:cNvSpPr txBox="1"/>
          <p:nvPr/>
        </p:nvSpPr>
        <p:spPr>
          <a:xfrm>
            <a:off x="764005" y="352927"/>
            <a:ext cx="10663989" cy="1200329"/>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t>
            </a:r>
            <a:r>
              <a:rPr lang="de-DE" sz="3600" dirty="0" err="1">
                <a:latin typeface="+mj-lt"/>
              </a:rPr>
              <a:t>only</a:t>
            </a:r>
            <a:r>
              <a:rPr lang="de-DE" sz="3600" dirty="0">
                <a:latin typeface="+mj-lt"/>
              </a:rPr>
              <a:t> a </a:t>
            </a:r>
            <a:r>
              <a:rPr lang="de-DE" sz="3600" dirty="0" err="1">
                <a:latin typeface="+mj-lt"/>
              </a:rPr>
              <a:t>name</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in </a:t>
            </a:r>
            <a:r>
              <a:rPr lang="de-DE" sz="3600" dirty="0" err="1">
                <a:latin typeface="+mj-lt"/>
              </a:rPr>
              <a:t>the</a:t>
            </a:r>
            <a:r>
              <a:rPr lang="de-DE" sz="3600" dirty="0">
                <a:latin typeface="+mj-lt"/>
              </a:rPr>
              <a:t> </a:t>
            </a:r>
            <a:r>
              <a:rPr lang="de-DE" sz="3600" dirty="0" err="1">
                <a:latin typeface="+mj-lt"/>
              </a:rPr>
              <a:t>bottom</a:t>
            </a:r>
            <a:r>
              <a:rPr lang="de-DE" sz="3600" dirty="0">
                <a:latin typeface="+mj-lt"/>
              </a:rPr>
              <a:t> </a:t>
            </a:r>
            <a:r>
              <a:rPr lang="de-DE" sz="3600" dirty="0" err="1">
                <a:latin typeface="+mj-lt"/>
              </a:rPr>
              <a:t>and</a:t>
            </a:r>
            <a:r>
              <a:rPr lang="de-DE" sz="3600" dirty="0">
                <a:latin typeface="+mj-lt"/>
              </a:rPr>
              <a:t> </a:t>
            </a:r>
            <a:r>
              <a:rPr lang="de-DE" sz="3600" dirty="0" err="1">
                <a:latin typeface="+mj-lt"/>
              </a:rPr>
              <a:t>confirm</a:t>
            </a:r>
            <a:r>
              <a:rPr lang="de-DE" sz="3600" dirty="0">
                <a:latin typeface="+mj-lt"/>
              </a:rPr>
              <a:t> „</a:t>
            </a:r>
            <a:r>
              <a:rPr lang="de-DE" sz="3600" dirty="0" err="1">
                <a:latin typeface="+mj-lt"/>
              </a:rPr>
              <a:t>Done</a:t>
            </a:r>
            <a:r>
              <a:rPr lang="de-DE" sz="3600" dirty="0">
                <a:latin typeface="+mj-lt"/>
              </a:rPr>
              <a:t>“ </a:t>
            </a:r>
            <a:r>
              <a:rPr lang="de-DE" sz="3600" dirty="0" err="1">
                <a:latin typeface="+mj-lt"/>
              </a:rPr>
              <a:t>or</a:t>
            </a:r>
            <a:r>
              <a:rPr lang="de-DE" sz="3600" dirty="0">
                <a:latin typeface="+mj-lt"/>
              </a:rPr>
              <a:t> „Return“.</a:t>
            </a:r>
          </a:p>
        </p:txBody>
      </p:sp>
      <p:pic>
        <p:nvPicPr>
          <p:cNvPr id="7" name="Grafik 6">
            <a:extLst>
              <a:ext uri="{FF2B5EF4-FFF2-40B4-BE49-F238E27FC236}">
                <a16:creationId xmlns:a16="http://schemas.microsoft.com/office/drawing/2014/main" xmlns="" id="{E568A92C-5D3C-4418-871B-B54673FD2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2713" y="2002082"/>
            <a:ext cx="2446405" cy="4351339"/>
          </a:xfrm>
          <a:prstGeom prst="rect">
            <a:avLst/>
          </a:prstGeom>
        </p:spPr>
      </p:pic>
      <p:pic>
        <p:nvPicPr>
          <p:cNvPr id="8" name="Grafik 7">
            <a:extLst>
              <a:ext uri="{FF2B5EF4-FFF2-40B4-BE49-F238E27FC236}">
                <a16:creationId xmlns:a16="http://schemas.microsoft.com/office/drawing/2014/main" xmlns="" id="{8DD967ED-7332-4ED1-8600-01A34E8CD4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741" y="2002082"/>
            <a:ext cx="2446404" cy="4351337"/>
          </a:xfrm>
          <a:prstGeom prst="rect">
            <a:avLst/>
          </a:prstGeom>
        </p:spPr>
      </p:pic>
    </p:spTree>
    <p:extLst>
      <p:ext uri="{BB962C8B-B14F-4D97-AF65-F5344CB8AC3E}">
        <p14:creationId xmlns:p14="http://schemas.microsoft.com/office/powerpoint/2010/main" val="3580342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7B3459D2-44ED-47AE-BE14-5888C4D090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92810" y="1999989"/>
            <a:ext cx="2446404" cy="4351338"/>
          </a:xfrm>
        </p:spPr>
      </p:pic>
      <p:pic>
        <p:nvPicPr>
          <p:cNvPr id="7" name="Grafik 6">
            <a:extLst>
              <a:ext uri="{FF2B5EF4-FFF2-40B4-BE49-F238E27FC236}">
                <a16:creationId xmlns:a16="http://schemas.microsoft.com/office/drawing/2014/main" xmlns="" id="{EFBE0494-E1E0-4453-ACEF-5A5930E454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85618" y="1997891"/>
            <a:ext cx="2446405" cy="4351339"/>
          </a:xfrm>
          <a:prstGeom prst="rect">
            <a:avLst/>
          </a:prstGeom>
        </p:spPr>
      </p:pic>
      <p:pic>
        <p:nvPicPr>
          <p:cNvPr id="9" name="Grafik 8">
            <a:extLst>
              <a:ext uri="{FF2B5EF4-FFF2-40B4-BE49-F238E27FC236}">
                <a16:creationId xmlns:a16="http://schemas.microsoft.com/office/drawing/2014/main" xmlns="" id="{221DAF61-A28A-43AC-93E6-38ADF3EBDE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02086"/>
            <a:ext cx="2446405" cy="4351339"/>
          </a:xfrm>
          <a:prstGeom prst="rect">
            <a:avLst/>
          </a:prstGeom>
        </p:spPr>
      </p:pic>
      <p:sp>
        <p:nvSpPr>
          <p:cNvPr id="10" name="Textfeld 9">
            <a:extLst>
              <a:ext uri="{FF2B5EF4-FFF2-40B4-BE49-F238E27FC236}">
                <a16:creationId xmlns:a16="http://schemas.microsoft.com/office/drawing/2014/main" xmlns="" id="{3EB0D180-D7C3-4981-A82F-481E8AB54E35}"/>
              </a:ext>
            </a:extLst>
          </p:cNvPr>
          <p:cNvSpPr txBox="1"/>
          <p:nvPr/>
        </p:nvSpPr>
        <p:spPr>
          <a:xfrm>
            <a:off x="0" y="0"/>
            <a:ext cx="12192000" cy="1754326"/>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 </a:t>
            </a:r>
            <a:r>
              <a:rPr lang="de-DE" sz="3600" dirty="0" err="1">
                <a:latin typeface="+mj-lt"/>
              </a:rPr>
              <a:t>picture</a:t>
            </a:r>
            <a:r>
              <a:rPr lang="de-DE" sz="3600" dirty="0">
                <a:latin typeface="+mj-lt"/>
              </a:rPr>
              <a:t> </a:t>
            </a:r>
            <a:r>
              <a:rPr lang="de-DE" sz="3600" dirty="0" err="1">
                <a:latin typeface="+mj-lt"/>
              </a:rPr>
              <a:t>by</a:t>
            </a:r>
            <a:r>
              <a:rPr lang="de-DE" sz="3600" dirty="0">
                <a:latin typeface="+mj-lt"/>
              </a:rPr>
              <a:t> </a:t>
            </a:r>
            <a:r>
              <a:rPr lang="de-DE" sz="3600" dirty="0" err="1" smtClean="0">
                <a:latin typeface="+mj-lt"/>
              </a:rPr>
              <a:t>tapping</a:t>
            </a:r>
            <a:r>
              <a:rPr lang="de-DE" sz="3600" dirty="0" smtClean="0">
                <a:latin typeface="+mj-lt"/>
              </a:rPr>
              <a:t> </a:t>
            </a:r>
            <a:r>
              <a:rPr lang="de-DE" sz="3600" dirty="0" err="1" smtClean="0">
                <a:latin typeface="+mj-lt"/>
              </a:rPr>
              <a:t>the</a:t>
            </a:r>
            <a:r>
              <a:rPr lang="de-DE" sz="3600" dirty="0" smtClean="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taking</a:t>
            </a:r>
            <a:r>
              <a:rPr lang="de-DE" sz="3600" dirty="0">
                <a:latin typeface="+mj-lt"/>
              </a:rPr>
              <a:t> a </a:t>
            </a:r>
            <a:r>
              <a:rPr lang="de-DE" sz="3600" dirty="0" err="1">
                <a:latin typeface="+mj-lt"/>
              </a:rPr>
              <a:t>picture</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and </a:t>
            </a:r>
            <a:r>
              <a:rPr lang="de-DE" sz="3600" dirty="0" err="1">
                <a:latin typeface="+mj-lt"/>
              </a:rPr>
              <a:t>then</a:t>
            </a:r>
            <a:r>
              <a:rPr lang="de-DE" sz="3600" dirty="0">
                <a:latin typeface="+mj-lt"/>
              </a:rPr>
              <a:t> </a:t>
            </a:r>
            <a:r>
              <a:rPr lang="de-DE" sz="3600" dirty="0" err="1" smtClean="0">
                <a:latin typeface="+mj-lt"/>
              </a:rPr>
              <a:t>confirm</a:t>
            </a:r>
            <a:r>
              <a:rPr lang="de-DE" sz="3600" dirty="0" smtClean="0">
                <a:latin typeface="+mj-lt"/>
              </a:rPr>
              <a:t> </a:t>
            </a:r>
            <a:r>
              <a:rPr lang="de-DE" sz="3600" dirty="0" err="1" smtClean="0">
                <a:latin typeface="+mj-lt"/>
              </a:rPr>
              <a:t>with</a:t>
            </a:r>
            <a:r>
              <a:rPr lang="de-DE" sz="3600" dirty="0">
                <a:latin typeface="+mj-lt"/>
              </a:rPr>
              <a:t> </a:t>
            </a:r>
            <a:r>
              <a:rPr lang="de-DE" sz="3600" dirty="0" smtClean="0">
                <a:latin typeface="+mj-lt"/>
              </a:rPr>
              <a:t>„</a:t>
            </a:r>
            <a:r>
              <a:rPr lang="de-DE" sz="3600" dirty="0" err="1" smtClean="0">
                <a:latin typeface="+mj-lt"/>
              </a:rPr>
              <a:t>Done</a:t>
            </a:r>
            <a:r>
              <a:rPr lang="de-DE" sz="3600" dirty="0">
                <a:latin typeface="+mj-lt"/>
              </a:rPr>
              <a:t>“ </a:t>
            </a:r>
            <a:r>
              <a:rPr lang="de-DE" sz="3600" dirty="0" err="1">
                <a:latin typeface="+mj-lt"/>
              </a:rPr>
              <a:t>or</a:t>
            </a:r>
            <a:r>
              <a:rPr lang="de-DE" sz="3600" dirty="0">
                <a:latin typeface="+mj-lt"/>
              </a:rPr>
              <a:t> „Return“.</a:t>
            </a:r>
          </a:p>
        </p:txBody>
      </p:sp>
      <p:pic>
        <p:nvPicPr>
          <p:cNvPr id="12" name="Grafik 11">
            <a:extLst>
              <a:ext uri="{FF2B5EF4-FFF2-40B4-BE49-F238E27FC236}">
                <a16:creationId xmlns:a16="http://schemas.microsoft.com/office/drawing/2014/main" xmlns="" id="{FD76702F-54FD-4344-979C-B0ECDCC337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6405" y="2002087"/>
            <a:ext cx="2446404" cy="4351338"/>
          </a:xfrm>
          <a:prstGeom prst="rect">
            <a:avLst/>
          </a:prstGeom>
        </p:spPr>
      </p:pic>
      <p:pic>
        <p:nvPicPr>
          <p:cNvPr id="3" name="Grafik 2">
            <a:extLst>
              <a:ext uri="{FF2B5EF4-FFF2-40B4-BE49-F238E27FC236}">
                <a16:creationId xmlns:a16="http://schemas.microsoft.com/office/drawing/2014/main" xmlns="" id="{8CAB20F1-FD66-4CE4-8842-A38B1C805A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9214" y="1997891"/>
            <a:ext cx="2446405" cy="4351339"/>
          </a:xfrm>
          <a:prstGeom prst="rect">
            <a:avLst/>
          </a:prstGeom>
        </p:spPr>
      </p:pic>
      <p:sp>
        <p:nvSpPr>
          <p:cNvPr id="4" name="Ellipse 3">
            <a:extLst>
              <a:ext uri="{FF2B5EF4-FFF2-40B4-BE49-F238E27FC236}">
                <a16:creationId xmlns:a16="http://schemas.microsoft.com/office/drawing/2014/main" xmlns="" id="{EDD9E40B-6FF9-4597-B025-890E82B06705}"/>
              </a:ext>
            </a:extLst>
          </p:cNvPr>
          <p:cNvSpPr/>
          <p:nvPr/>
        </p:nvSpPr>
        <p:spPr>
          <a:xfrm>
            <a:off x="6256388" y="5430286"/>
            <a:ext cx="1844843" cy="171650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255396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xmlns="" id="{B3B29D6D-160C-45BF-BEA1-CE2920C9A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52" y="2598821"/>
            <a:ext cx="2142054" cy="3810000"/>
          </a:xfrm>
          <a:prstGeom prst="rect">
            <a:avLst/>
          </a:prstGeom>
        </p:spPr>
      </p:pic>
      <p:pic>
        <p:nvPicPr>
          <p:cNvPr id="9" name="Grafik 8">
            <a:extLst>
              <a:ext uri="{FF2B5EF4-FFF2-40B4-BE49-F238E27FC236}">
                <a16:creationId xmlns:a16="http://schemas.microsoft.com/office/drawing/2014/main" xmlns="" id="{FB7BC360-3150-4B5A-A48A-948A386DE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3625" y="2598821"/>
            <a:ext cx="2142054" cy="3810000"/>
          </a:xfrm>
          <a:prstGeom prst="rect">
            <a:avLst/>
          </a:prstGeom>
        </p:spPr>
      </p:pic>
      <p:pic>
        <p:nvPicPr>
          <p:cNvPr id="11" name="Grafik 10">
            <a:extLst>
              <a:ext uri="{FF2B5EF4-FFF2-40B4-BE49-F238E27FC236}">
                <a16:creationId xmlns:a16="http://schemas.microsoft.com/office/drawing/2014/main" xmlns="" id="{7CA4CF0F-8EE1-42F1-834B-7DB6280AD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4762" y="2598820"/>
            <a:ext cx="2142054" cy="3810001"/>
          </a:xfrm>
          <a:prstGeom prst="rect">
            <a:avLst/>
          </a:prstGeom>
        </p:spPr>
      </p:pic>
      <p:sp>
        <p:nvSpPr>
          <p:cNvPr id="12" name="Textfeld 11">
            <a:extLst>
              <a:ext uri="{FF2B5EF4-FFF2-40B4-BE49-F238E27FC236}">
                <a16:creationId xmlns:a16="http://schemas.microsoft.com/office/drawing/2014/main" xmlns="" id="{2DD5F6E5-C7AF-46D0-8975-520D7ADFB445}"/>
              </a:ext>
            </a:extLst>
          </p:cNvPr>
          <p:cNvSpPr txBox="1"/>
          <p:nvPr/>
        </p:nvSpPr>
        <p:spPr>
          <a:xfrm>
            <a:off x="320842" y="368968"/>
            <a:ext cx="11694695" cy="1754326"/>
          </a:xfrm>
          <a:prstGeom prst="rect">
            <a:avLst/>
          </a:prstGeom>
          <a:noFill/>
        </p:spPr>
        <p:txBody>
          <a:bodyPr wrap="square" rtlCol="0">
            <a:spAutoFit/>
          </a:bodyPr>
          <a:lstStyle/>
          <a:p>
            <a:r>
              <a:rPr lang="de-DE" sz="3600" dirty="0" err="1">
                <a:latin typeface="+mj-lt"/>
              </a:rPr>
              <a:t>Instead</a:t>
            </a:r>
            <a:r>
              <a:rPr lang="de-DE" sz="3600" dirty="0">
                <a:latin typeface="+mj-lt"/>
              </a:rPr>
              <a:t> </a:t>
            </a:r>
            <a:r>
              <a:rPr lang="de-DE" sz="3600" dirty="0" err="1">
                <a:latin typeface="+mj-lt"/>
              </a:rPr>
              <a:t>of</a:t>
            </a:r>
            <a:r>
              <a:rPr lang="de-DE" sz="3600" dirty="0">
                <a:latin typeface="+mj-lt"/>
              </a:rPr>
              <a:t> </a:t>
            </a:r>
            <a:r>
              <a:rPr lang="de-DE" sz="3600" dirty="0" err="1">
                <a:latin typeface="+mj-lt"/>
              </a:rPr>
              <a:t>adding</a:t>
            </a:r>
            <a:r>
              <a:rPr lang="de-DE" sz="3600" dirty="0">
                <a:latin typeface="+mj-lt"/>
              </a:rPr>
              <a:t> an item </a:t>
            </a:r>
            <a:r>
              <a:rPr lang="de-DE" sz="3600" dirty="0" err="1">
                <a:latin typeface="+mj-lt"/>
              </a:rPr>
              <a:t>manually</a:t>
            </a:r>
            <a:r>
              <a:rPr lang="de-DE" sz="3600" dirty="0">
                <a:latin typeface="+mj-lt"/>
              </a:rPr>
              <a:t> </a:t>
            </a:r>
            <a:r>
              <a:rPr lang="de-DE" sz="3600" dirty="0" err="1">
                <a:latin typeface="+mj-lt"/>
              </a:rPr>
              <a:t>one</a:t>
            </a:r>
            <a:r>
              <a:rPr lang="de-DE" sz="3600" dirty="0">
                <a:latin typeface="+mj-lt"/>
              </a:rPr>
              <a:t> </a:t>
            </a:r>
            <a:r>
              <a:rPr lang="de-DE" sz="3600" dirty="0" err="1">
                <a:latin typeface="+mj-lt"/>
              </a:rPr>
              <a:t>can</a:t>
            </a:r>
            <a:r>
              <a:rPr lang="de-DE" sz="3600" dirty="0">
                <a:latin typeface="+mj-lt"/>
              </a:rPr>
              <a:t> also </a:t>
            </a:r>
            <a:r>
              <a:rPr lang="de-DE" sz="3600" dirty="0" err="1">
                <a:latin typeface="+mj-lt"/>
              </a:rPr>
              <a:t>scan</a:t>
            </a:r>
            <a:r>
              <a:rPr lang="de-DE" sz="3600" dirty="0">
                <a:latin typeface="+mj-lt"/>
              </a:rPr>
              <a:t> </a:t>
            </a:r>
            <a:r>
              <a:rPr lang="de-DE" sz="3600" dirty="0" err="1">
                <a:latin typeface="+mj-lt"/>
              </a:rPr>
              <a:t>the</a:t>
            </a:r>
            <a:r>
              <a:rPr lang="de-DE" sz="3600" dirty="0">
                <a:latin typeface="+mj-lt"/>
              </a:rPr>
              <a:t> </a:t>
            </a:r>
            <a:r>
              <a:rPr lang="de-DE" sz="3600" dirty="0" err="1">
                <a:latin typeface="+mj-lt"/>
              </a:rPr>
              <a:t>barcode</a:t>
            </a:r>
            <a:r>
              <a:rPr lang="de-DE" sz="3600" dirty="0">
                <a:latin typeface="+mj-lt"/>
              </a:rPr>
              <a:t> </a:t>
            </a:r>
            <a:r>
              <a:rPr lang="de-DE" sz="3600" dirty="0" err="1">
                <a:latin typeface="+mj-lt"/>
              </a:rPr>
              <a:t>by</a:t>
            </a:r>
            <a:r>
              <a:rPr lang="de-DE" sz="3600" dirty="0">
                <a:latin typeface="+mj-lt"/>
              </a:rPr>
              <a:t> </a:t>
            </a:r>
            <a:r>
              <a:rPr lang="de-DE" sz="3600" dirty="0" err="1">
                <a:latin typeface="+mj-lt"/>
              </a:rPr>
              <a:t>checking</a:t>
            </a:r>
            <a:r>
              <a:rPr lang="de-DE" sz="3600" dirty="0">
                <a:latin typeface="+mj-lt"/>
              </a:rPr>
              <a:t> </a:t>
            </a:r>
            <a:r>
              <a:rPr lang="de-DE" sz="3600" dirty="0" err="1">
                <a:latin typeface="+mj-lt"/>
              </a:rPr>
              <a:t>the</a:t>
            </a:r>
            <a:r>
              <a:rPr lang="de-DE" sz="3600" dirty="0">
                <a:latin typeface="+mj-lt"/>
              </a:rPr>
              <a:t> „</a:t>
            </a:r>
            <a:r>
              <a:rPr lang="de-DE" sz="3600" dirty="0" err="1">
                <a:latin typeface="+mj-lt"/>
              </a:rPr>
              <a:t>detect</a:t>
            </a:r>
            <a:r>
              <a:rPr lang="de-DE" sz="3600" dirty="0">
                <a:latin typeface="+mj-lt"/>
              </a:rPr>
              <a:t> Barcode“ </a:t>
            </a:r>
            <a:r>
              <a:rPr lang="de-DE" sz="3600" dirty="0" err="1">
                <a:latin typeface="+mj-lt"/>
              </a:rPr>
              <a:t>slider</a:t>
            </a:r>
            <a:r>
              <a:rPr lang="de-DE" sz="3600" dirty="0">
                <a:latin typeface="+mj-lt"/>
              </a:rPr>
              <a:t> in </a:t>
            </a:r>
            <a:r>
              <a:rPr lang="de-DE" sz="3600" dirty="0" err="1">
                <a:latin typeface="+mj-lt"/>
              </a:rPr>
              <a:t>the</a:t>
            </a:r>
            <a:r>
              <a:rPr lang="de-DE" sz="3600" dirty="0">
                <a:latin typeface="+mj-lt"/>
              </a:rPr>
              <a:t> </a:t>
            </a:r>
            <a:r>
              <a:rPr lang="de-DE" sz="3600" dirty="0" err="1">
                <a:latin typeface="+mj-lt"/>
              </a:rPr>
              <a:t>camera</a:t>
            </a:r>
            <a:r>
              <a:rPr lang="de-DE" sz="3600" dirty="0">
                <a:latin typeface="+mj-lt"/>
              </a:rPr>
              <a:t> screen.</a:t>
            </a:r>
          </a:p>
        </p:txBody>
      </p:sp>
      <p:sp>
        <p:nvSpPr>
          <p:cNvPr id="6" name="Ellipse 5">
            <a:extLst>
              <a:ext uri="{FF2B5EF4-FFF2-40B4-BE49-F238E27FC236}">
                <a16:creationId xmlns:a16="http://schemas.microsoft.com/office/drawing/2014/main" xmlns="" id="{3A7CA456-B822-4714-AA20-EE0E73F1AFCA}"/>
              </a:ext>
            </a:extLst>
          </p:cNvPr>
          <p:cNvSpPr/>
          <p:nvPr/>
        </p:nvSpPr>
        <p:spPr>
          <a:xfrm>
            <a:off x="3903542" y="5919536"/>
            <a:ext cx="1443757" cy="7379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8" name="Ellipse 7">
            <a:extLst>
              <a:ext uri="{FF2B5EF4-FFF2-40B4-BE49-F238E27FC236}">
                <a16:creationId xmlns:a16="http://schemas.microsoft.com/office/drawing/2014/main" xmlns="" id="{09B95624-5AE9-435D-BF4F-A0619DB018FA}"/>
              </a:ext>
            </a:extLst>
          </p:cNvPr>
          <p:cNvSpPr/>
          <p:nvPr/>
        </p:nvSpPr>
        <p:spPr>
          <a:xfrm>
            <a:off x="2275184" y="5919570"/>
            <a:ext cx="759205" cy="73793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89301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xmlns="" id="{AA2A597D-AD80-4C6D-A454-5F920067D1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914687"/>
            <a:ext cx="2446404" cy="4351338"/>
          </a:xfrm>
        </p:spPr>
      </p:pic>
      <p:pic>
        <p:nvPicPr>
          <p:cNvPr id="7" name="Grafik 6">
            <a:extLst>
              <a:ext uri="{FF2B5EF4-FFF2-40B4-BE49-F238E27FC236}">
                <a16:creationId xmlns:a16="http://schemas.microsoft.com/office/drawing/2014/main" xmlns="" id="{AC35BED5-2337-4E42-95F6-F5D92737B6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6403" y="1914687"/>
            <a:ext cx="2446404" cy="4351337"/>
          </a:xfrm>
          <a:prstGeom prst="rect">
            <a:avLst/>
          </a:prstGeom>
        </p:spPr>
      </p:pic>
      <p:pic>
        <p:nvPicPr>
          <p:cNvPr id="9" name="Grafik 8">
            <a:extLst>
              <a:ext uri="{FF2B5EF4-FFF2-40B4-BE49-F238E27FC236}">
                <a16:creationId xmlns:a16="http://schemas.microsoft.com/office/drawing/2014/main" xmlns="" id="{B8ABCACC-9319-435B-858C-ADCC9F2F66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2807" y="1914686"/>
            <a:ext cx="2446404" cy="4351338"/>
          </a:xfrm>
          <a:prstGeom prst="rect">
            <a:avLst/>
          </a:prstGeom>
        </p:spPr>
      </p:pic>
      <p:pic>
        <p:nvPicPr>
          <p:cNvPr id="11" name="Grafik 10">
            <a:extLst>
              <a:ext uri="{FF2B5EF4-FFF2-40B4-BE49-F238E27FC236}">
                <a16:creationId xmlns:a16="http://schemas.microsoft.com/office/drawing/2014/main" xmlns="" id="{DD5D1771-A84A-404D-87C2-4196618009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9210" y="1914685"/>
            <a:ext cx="2446404" cy="4351337"/>
          </a:xfrm>
          <a:prstGeom prst="rect">
            <a:avLst/>
          </a:prstGeom>
        </p:spPr>
      </p:pic>
      <p:sp>
        <p:nvSpPr>
          <p:cNvPr id="12" name="Textfeld 11">
            <a:extLst>
              <a:ext uri="{FF2B5EF4-FFF2-40B4-BE49-F238E27FC236}">
                <a16:creationId xmlns:a16="http://schemas.microsoft.com/office/drawing/2014/main" xmlns="" id="{87D55D5E-A828-479E-92AF-CE00C2C9C5EE}"/>
              </a:ext>
            </a:extLst>
          </p:cNvPr>
          <p:cNvSpPr txBox="1"/>
          <p:nvPr/>
        </p:nvSpPr>
        <p:spPr>
          <a:xfrm>
            <a:off x="168442" y="0"/>
            <a:ext cx="11855116" cy="1938992"/>
          </a:xfrm>
          <a:prstGeom prst="rect">
            <a:avLst/>
          </a:prstGeom>
          <a:noFill/>
        </p:spPr>
        <p:txBody>
          <a:bodyPr wrap="square" rtlCol="0">
            <a:spAutoFit/>
          </a:bodyPr>
          <a:lstStyle/>
          <a:p>
            <a:r>
              <a:rPr lang="de-DE" sz="2400" dirty="0" err="1"/>
              <a:t>To</a:t>
            </a:r>
            <a:r>
              <a:rPr lang="de-DE" sz="2400" dirty="0"/>
              <a:t> </a:t>
            </a:r>
            <a:r>
              <a:rPr lang="de-DE" sz="2400" dirty="0" err="1"/>
              <a:t>invite</a:t>
            </a:r>
            <a:r>
              <a:rPr lang="de-DE" sz="2400" dirty="0"/>
              <a:t> </a:t>
            </a:r>
            <a:r>
              <a:rPr lang="de-DE" sz="2400" dirty="0" err="1"/>
              <a:t>friends</a:t>
            </a:r>
            <a:r>
              <a:rPr lang="de-DE" sz="2400" dirty="0"/>
              <a:t> </a:t>
            </a:r>
            <a:r>
              <a:rPr lang="de-DE" sz="2400" dirty="0" err="1"/>
              <a:t>to</a:t>
            </a:r>
            <a:r>
              <a:rPr lang="de-DE" sz="2400" dirty="0"/>
              <a:t> </a:t>
            </a:r>
            <a:r>
              <a:rPr lang="de-DE" sz="2400" dirty="0" err="1"/>
              <a:t>share</a:t>
            </a:r>
            <a:r>
              <a:rPr lang="de-DE" sz="2400" dirty="0"/>
              <a:t> </a:t>
            </a:r>
            <a:r>
              <a:rPr lang="de-DE" sz="2400" dirty="0" err="1"/>
              <a:t>you</a:t>
            </a:r>
            <a:r>
              <a:rPr lang="de-DE" sz="2400" dirty="0"/>
              <a:t> </a:t>
            </a:r>
            <a:r>
              <a:rPr lang="de-DE" sz="2400" dirty="0" err="1"/>
              <a:t>shopping</a:t>
            </a:r>
            <a:r>
              <a:rPr lang="de-DE" sz="2400" dirty="0"/>
              <a:t> </a:t>
            </a:r>
            <a:r>
              <a:rPr lang="de-DE" sz="2400" dirty="0" err="1"/>
              <a:t>list</a:t>
            </a:r>
            <a:r>
              <a:rPr lang="de-DE" sz="2400" dirty="0"/>
              <a:t> </a:t>
            </a:r>
            <a:r>
              <a:rPr lang="de-DE" sz="2400" dirty="0" err="1"/>
              <a:t>with</a:t>
            </a:r>
            <a:r>
              <a:rPr lang="de-DE" sz="2400" dirty="0"/>
              <a:t> </a:t>
            </a:r>
            <a:r>
              <a:rPr lang="de-DE" sz="2400" dirty="0" err="1"/>
              <a:t>you</a:t>
            </a:r>
            <a:r>
              <a:rPr lang="de-DE" sz="2400" dirty="0"/>
              <a:t> </a:t>
            </a:r>
            <a:r>
              <a:rPr lang="de-DE" sz="2400" dirty="0" err="1" smtClean="0"/>
              <a:t>have</a:t>
            </a:r>
            <a:r>
              <a:rPr lang="de-DE" sz="2400" dirty="0" smtClean="0"/>
              <a:t> </a:t>
            </a:r>
            <a:r>
              <a:rPr lang="de-DE" sz="2400" dirty="0" err="1"/>
              <a:t>to</a:t>
            </a:r>
            <a:r>
              <a:rPr lang="de-DE" sz="2400" dirty="0"/>
              <a:t> </a:t>
            </a:r>
            <a:r>
              <a:rPr lang="de-DE" sz="2400" dirty="0" err="1" smtClean="0"/>
              <a:t>tap</a:t>
            </a:r>
            <a:r>
              <a:rPr lang="de-DE" sz="2400" dirty="0" smtClean="0"/>
              <a:t> </a:t>
            </a:r>
            <a:r>
              <a:rPr lang="de-DE" sz="2400" dirty="0" err="1" smtClean="0"/>
              <a:t>the</a:t>
            </a:r>
            <a:r>
              <a:rPr lang="de-DE" sz="2400" dirty="0" smtClean="0"/>
              <a:t> </a:t>
            </a:r>
            <a:r>
              <a:rPr lang="de-DE" sz="2400" dirty="0" err="1"/>
              <a:t>share</a:t>
            </a:r>
            <a:r>
              <a:rPr lang="de-DE" sz="2400" dirty="0"/>
              <a:t> </a:t>
            </a:r>
            <a:r>
              <a:rPr lang="de-DE" sz="2400" dirty="0" err="1"/>
              <a:t>button</a:t>
            </a:r>
            <a:r>
              <a:rPr lang="de-DE" sz="2400" dirty="0"/>
              <a:t> </a:t>
            </a:r>
            <a:r>
              <a:rPr lang="de-DE" sz="2400" dirty="0" err="1"/>
              <a:t>next</a:t>
            </a:r>
            <a:r>
              <a:rPr lang="de-DE" sz="2400" dirty="0"/>
              <a:t> </a:t>
            </a:r>
            <a:r>
              <a:rPr lang="de-DE" sz="2400" dirty="0" err="1"/>
              <a:t>to</a:t>
            </a:r>
            <a:r>
              <a:rPr lang="de-DE" sz="2400" dirty="0"/>
              <a:t> </a:t>
            </a:r>
            <a:r>
              <a:rPr lang="de-DE" sz="2400" dirty="0" err="1"/>
              <a:t>the</a:t>
            </a:r>
            <a:r>
              <a:rPr lang="de-DE" sz="2400" dirty="0"/>
              <a:t> </a:t>
            </a:r>
            <a:r>
              <a:rPr lang="de-DE" sz="2400" dirty="0" err="1"/>
              <a:t>pen</a:t>
            </a:r>
            <a:r>
              <a:rPr lang="de-DE" sz="2400" dirty="0"/>
              <a:t> in a </a:t>
            </a:r>
            <a:r>
              <a:rPr lang="de-DE" sz="2400" dirty="0" err="1"/>
              <a:t>shopping</a:t>
            </a:r>
            <a:r>
              <a:rPr lang="de-DE" sz="2400" dirty="0"/>
              <a:t> </a:t>
            </a:r>
            <a:r>
              <a:rPr lang="de-DE" sz="2400" dirty="0" err="1"/>
              <a:t>list</a:t>
            </a:r>
            <a:r>
              <a:rPr lang="de-DE" sz="2400" dirty="0"/>
              <a:t> </a:t>
            </a:r>
            <a:r>
              <a:rPr lang="de-DE" sz="2400" dirty="0" err="1"/>
              <a:t>to</a:t>
            </a:r>
            <a:r>
              <a:rPr lang="de-DE" sz="2400" dirty="0"/>
              <a:t> open </a:t>
            </a:r>
            <a:r>
              <a:rPr lang="de-DE" sz="2400" dirty="0" err="1"/>
              <a:t>the</a:t>
            </a:r>
            <a:r>
              <a:rPr lang="de-DE" sz="2400" dirty="0"/>
              <a:t> </a:t>
            </a:r>
            <a:r>
              <a:rPr lang="de-DE" sz="2400" dirty="0" err="1"/>
              <a:t>share</a:t>
            </a:r>
            <a:r>
              <a:rPr lang="de-DE" sz="2400" dirty="0"/>
              <a:t> screen. </a:t>
            </a:r>
            <a:r>
              <a:rPr lang="de-DE" sz="2400" dirty="0" err="1"/>
              <a:t>There</a:t>
            </a:r>
            <a:r>
              <a:rPr lang="de-DE" sz="2400" dirty="0"/>
              <a:t> </a:t>
            </a:r>
            <a:r>
              <a:rPr lang="de-DE" sz="2400" dirty="0" err="1"/>
              <a:t>you</a:t>
            </a:r>
            <a:r>
              <a:rPr lang="de-DE" sz="2400" dirty="0"/>
              <a:t> </a:t>
            </a:r>
            <a:r>
              <a:rPr lang="de-DE" sz="2400" dirty="0" err="1" smtClean="0"/>
              <a:t>tap</a:t>
            </a:r>
            <a:r>
              <a:rPr lang="de-DE" sz="2400" dirty="0" smtClean="0"/>
              <a:t> </a:t>
            </a:r>
            <a:r>
              <a:rPr lang="de-DE" sz="2400" dirty="0" err="1" smtClean="0"/>
              <a:t>the</a:t>
            </a:r>
            <a:r>
              <a:rPr lang="de-DE" sz="2400" dirty="0" smtClean="0"/>
              <a:t> </a:t>
            </a:r>
            <a:r>
              <a:rPr lang="de-DE" sz="2400" dirty="0"/>
              <a:t>QR Code </a:t>
            </a:r>
            <a:r>
              <a:rPr lang="de-DE" sz="2400" dirty="0" err="1"/>
              <a:t>button</a:t>
            </a:r>
            <a:r>
              <a:rPr lang="de-DE" sz="2400" dirty="0"/>
              <a:t> </a:t>
            </a:r>
            <a:r>
              <a:rPr lang="de-DE" sz="2400" dirty="0" smtClean="0"/>
              <a:t>at </a:t>
            </a:r>
            <a:r>
              <a:rPr lang="de-DE" sz="2400" dirty="0" err="1"/>
              <a:t>the</a:t>
            </a:r>
            <a:r>
              <a:rPr lang="de-DE" sz="2400" dirty="0"/>
              <a:t> top </a:t>
            </a:r>
            <a:r>
              <a:rPr lang="de-DE" sz="2400" dirty="0" err="1"/>
              <a:t>of</a:t>
            </a:r>
            <a:r>
              <a:rPr lang="de-DE" sz="2400" dirty="0"/>
              <a:t> </a:t>
            </a:r>
            <a:r>
              <a:rPr lang="de-DE" sz="2400" dirty="0" err="1"/>
              <a:t>the</a:t>
            </a:r>
            <a:r>
              <a:rPr lang="de-DE" sz="2400" dirty="0"/>
              <a:t> </a:t>
            </a:r>
            <a:r>
              <a:rPr lang="de-DE" sz="2400" dirty="0" err="1"/>
              <a:t>display</a:t>
            </a:r>
            <a:r>
              <a:rPr lang="de-DE" sz="2400" dirty="0"/>
              <a:t> </a:t>
            </a:r>
            <a:r>
              <a:rPr lang="de-DE" sz="2400" dirty="0" err="1"/>
              <a:t>to</a:t>
            </a:r>
            <a:r>
              <a:rPr lang="de-DE" sz="2400" dirty="0"/>
              <a:t> </a:t>
            </a:r>
            <a:r>
              <a:rPr lang="de-DE" sz="2400" dirty="0" err="1"/>
              <a:t>create</a:t>
            </a:r>
            <a:r>
              <a:rPr lang="de-DE" sz="2400" dirty="0"/>
              <a:t> a QR </a:t>
            </a:r>
            <a:r>
              <a:rPr lang="de-DE" sz="2400" dirty="0" err="1"/>
              <a:t>code</a:t>
            </a:r>
            <a:r>
              <a:rPr lang="de-DE" sz="2400" dirty="0"/>
              <a:t> and </a:t>
            </a:r>
            <a:r>
              <a:rPr lang="de-DE" sz="2400" dirty="0" err="1"/>
              <a:t>let</a:t>
            </a:r>
            <a:r>
              <a:rPr lang="de-DE" sz="2400" dirty="0"/>
              <a:t> </a:t>
            </a:r>
            <a:r>
              <a:rPr lang="de-DE" sz="2400" dirty="0" err="1"/>
              <a:t>your</a:t>
            </a:r>
            <a:r>
              <a:rPr lang="de-DE" sz="2400" dirty="0"/>
              <a:t> </a:t>
            </a:r>
            <a:r>
              <a:rPr lang="de-DE" sz="2400" dirty="0" err="1"/>
              <a:t>friends</a:t>
            </a:r>
            <a:r>
              <a:rPr lang="de-DE" sz="2400" dirty="0"/>
              <a:t> </a:t>
            </a:r>
            <a:r>
              <a:rPr lang="de-DE" sz="2400" dirty="0" err="1"/>
              <a:t>scan</a:t>
            </a:r>
            <a:r>
              <a:rPr lang="de-DE" sz="2400" dirty="0"/>
              <a:t> it. </a:t>
            </a:r>
            <a:r>
              <a:rPr lang="de-DE" sz="2400" dirty="0" err="1"/>
              <a:t>Afterwards</a:t>
            </a:r>
            <a:r>
              <a:rPr lang="de-DE" sz="2400" dirty="0"/>
              <a:t> </a:t>
            </a:r>
            <a:r>
              <a:rPr lang="de-DE" sz="2400" dirty="0" err="1"/>
              <a:t>they</a:t>
            </a:r>
            <a:r>
              <a:rPr lang="de-DE" sz="2400" dirty="0"/>
              <a:t> will </a:t>
            </a:r>
            <a:r>
              <a:rPr lang="de-DE" sz="2400" dirty="0" err="1"/>
              <a:t>be</a:t>
            </a:r>
            <a:r>
              <a:rPr lang="de-DE" sz="2400" dirty="0"/>
              <a:t> </a:t>
            </a:r>
            <a:r>
              <a:rPr lang="de-DE" sz="2400" dirty="0" err="1"/>
              <a:t>displayed</a:t>
            </a:r>
            <a:r>
              <a:rPr lang="de-DE" sz="2400" dirty="0"/>
              <a:t> in </a:t>
            </a:r>
            <a:r>
              <a:rPr lang="de-DE" sz="2400" dirty="0" err="1"/>
              <a:t>the</a:t>
            </a:r>
            <a:r>
              <a:rPr lang="de-DE" sz="2400" dirty="0"/>
              <a:t> </a:t>
            </a:r>
            <a:r>
              <a:rPr lang="de-DE" sz="2400" dirty="0" err="1"/>
              <a:t>share</a:t>
            </a:r>
            <a:r>
              <a:rPr lang="de-DE" sz="2400" dirty="0"/>
              <a:t> screen and </a:t>
            </a:r>
            <a:r>
              <a:rPr lang="de-DE" sz="2400" dirty="0" err="1"/>
              <a:t>appear</a:t>
            </a:r>
            <a:r>
              <a:rPr lang="de-DE" sz="2400" dirty="0"/>
              <a:t> in </a:t>
            </a:r>
            <a:r>
              <a:rPr lang="de-DE" sz="2400" dirty="0" err="1"/>
              <a:t>the</a:t>
            </a:r>
            <a:r>
              <a:rPr lang="de-DE" sz="2400" dirty="0"/>
              <a:t> top bar </a:t>
            </a:r>
            <a:r>
              <a:rPr lang="de-DE" sz="2400" dirty="0" err="1"/>
              <a:t>of</a:t>
            </a:r>
            <a:r>
              <a:rPr lang="de-DE" sz="2400" dirty="0"/>
              <a:t> </a:t>
            </a:r>
            <a:r>
              <a:rPr lang="de-DE" sz="2400" dirty="0" err="1"/>
              <a:t>the</a:t>
            </a:r>
            <a:r>
              <a:rPr lang="de-DE" sz="2400" dirty="0"/>
              <a:t> </a:t>
            </a:r>
            <a:r>
              <a:rPr lang="de-DE" sz="2400" dirty="0" err="1"/>
              <a:t>shopping</a:t>
            </a:r>
            <a:r>
              <a:rPr lang="de-DE" sz="2400" dirty="0"/>
              <a:t> </a:t>
            </a:r>
            <a:r>
              <a:rPr lang="de-DE" sz="2400" dirty="0" err="1"/>
              <a:t>lists</a:t>
            </a:r>
            <a:r>
              <a:rPr lang="de-DE" sz="2400" dirty="0"/>
              <a:t> </a:t>
            </a:r>
            <a:r>
              <a:rPr lang="de-DE" sz="2400" dirty="0" err="1"/>
              <a:t>you</a:t>
            </a:r>
            <a:r>
              <a:rPr lang="de-DE" sz="2400" dirty="0"/>
              <a:t> </a:t>
            </a:r>
            <a:r>
              <a:rPr lang="de-DE" sz="2400" dirty="0" err="1"/>
              <a:t>shared</a:t>
            </a:r>
            <a:r>
              <a:rPr lang="de-DE" sz="2400" dirty="0"/>
              <a:t> </a:t>
            </a:r>
            <a:r>
              <a:rPr lang="de-DE" sz="2400" dirty="0" err="1"/>
              <a:t>with</a:t>
            </a:r>
            <a:r>
              <a:rPr lang="de-DE" sz="2400" dirty="0"/>
              <a:t> </a:t>
            </a:r>
            <a:r>
              <a:rPr lang="de-DE" sz="2400" dirty="0" err="1"/>
              <a:t>them</a:t>
            </a:r>
            <a:r>
              <a:rPr lang="de-DE" sz="2400" dirty="0"/>
              <a:t>.</a:t>
            </a:r>
          </a:p>
        </p:txBody>
      </p:sp>
      <p:pic>
        <p:nvPicPr>
          <p:cNvPr id="14" name="Grafik 13">
            <a:extLst>
              <a:ext uri="{FF2B5EF4-FFF2-40B4-BE49-F238E27FC236}">
                <a16:creationId xmlns:a16="http://schemas.microsoft.com/office/drawing/2014/main" xmlns="" id="{4CE69183-AAC2-43B8-B886-F50B970AC6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85612" y="1914683"/>
            <a:ext cx="2446405" cy="4351339"/>
          </a:xfrm>
          <a:prstGeom prst="rect">
            <a:avLst/>
          </a:prstGeom>
        </p:spPr>
      </p:pic>
      <p:sp>
        <p:nvSpPr>
          <p:cNvPr id="2" name="Ellipse 1">
            <a:extLst>
              <a:ext uri="{FF2B5EF4-FFF2-40B4-BE49-F238E27FC236}">
                <a16:creationId xmlns:a16="http://schemas.microsoft.com/office/drawing/2014/main" xmlns="" id="{C6C4FD58-B14B-4A1B-B09A-E28CF2C5F428}"/>
              </a:ext>
            </a:extLst>
          </p:cNvPr>
          <p:cNvSpPr/>
          <p:nvPr/>
        </p:nvSpPr>
        <p:spPr>
          <a:xfrm>
            <a:off x="10238793" y="1938992"/>
            <a:ext cx="1540042" cy="4994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Ellipse 9">
            <a:extLst>
              <a:ext uri="{FF2B5EF4-FFF2-40B4-BE49-F238E27FC236}">
                <a16:creationId xmlns:a16="http://schemas.microsoft.com/office/drawing/2014/main" xmlns="" id="{55595ABC-369B-4B7D-91DB-CA8F53221C3E}"/>
              </a:ext>
            </a:extLst>
          </p:cNvPr>
          <p:cNvSpPr/>
          <p:nvPr/>
        </p:nvSpPr>
        <p:spPr>
          <a:xfrm>
            <a:off x="1720530" y="1851621"/>
            <a:ext cx="641652" cy="7139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47743163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520</Words>
  <Application>Microsoft Macintosh PowerPoint</Application>
  <PresentationFormat>Widescreen</PresentationFormat>
  <Paragraphs>19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vt:lpstr>
      <vt:lpstr>walkthrough vertical prototype</vt:lpstr>
      <vt:lpstr>Home Screen with all existing shopping lists.</vt:lpstr>
      <vt:lpstr>PowerPoint Presentation</vt:lpstr>
      <vt:lpstr>Create a new list with exisiting items by pressing the button in the right bottom</vt:lpstr>
      <vt:lpstr>PowerPoint Presentation</vt:lpstr>
      <vt:lpstr>PowerPoint Presentation</vt:lpstr>
      <vt:lpstr>PowerPoint Presentation</vt:lpstr>
      <vt:lpstr>PowerPoint Presentation</vt:lpstr>
      <vt:lpstr>PowerPoint Presentation</vt:lpstr>
      <vt:lpstr>To join a friends shopping list you have to go to the home screen and hit the Camera symbol with a QR Code attached at the top. Then you just have to hold the phone over the QR code.</vt:lpstr>
      <vt:lpstr>Instead of using the QR Code you can also invite friend with a link by pressing the link symbol next to the QR code button in the share screen. That will create an invitation link, which you can send people you want to share the list with, and copy it to your clipboard.</vt:lpstr>
      <vt:lpstr>To send a notification click on the „I‘m going shopping!“ button and confirm with yes.</vt:lpstr>
      <vt:lpstr>PowerPoint Presentation</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walkthrough vertical prototype</dc:title>
  <dc:creator>Rudolf Jost</dc:creator>
  <cp:lastModifiedBy>8ZBoO2GOTh@hsruhrwest.onmicrosoft.com</cp:lastModifiedBy>
  <cp:revision>12</cp:revision>
  <dcterms:created xsi:type="dcterms:W3CDTF">2018-01-08T21:39:28Z</dcterms:created>
  <dcterms:modified xsi:type="dcterms:W3CDTF">2018-01-10T19:45:10Z</dcterms:modified>
</cp:coreProperties>
</file>

<file path=docProps/thumbnail.jpeg>
</file>